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23.fntdata" ContentType="application/x-fontdata"/>
  <Override PartName="/ppt/fonts/font24.fntdata" ContentType="application/x-fontdata"/>
  <Override PartName="/ppt/fonts/font25.fntdata" ContentType="application/x-fontdata"/>
  <Override PartName="/ppt/fonts/font26.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56" r:id="rId3"/>
    <p:sldId id="258" r:id="rId5"/>
    <p:sldId id="262" r:id="rId6"/>
    <p:sldId id="265" r:id="rId7"/>
    <p:sldId id="349" r:id="rId8"/>
    <p:sldId id="260" r:id="rId9"/>
    <p:sldId id="344" r:id="rId10"/>
    <p:sldId id="345" r:id="rId11"/>
    <p:sldId id="346" r:id="rId12"/>
    <p:sldId id="267" r:id="rId13"/>
    <p:sldId id="261" r:id="rId14"/>
    <p:sldId id="266" r:id="rId15"/>
    <p:sldId id="276" r:id="rId16"/>
    <p:sldId id="318" r:id="rId17"/>
  </p:sldIdLst>
  <p:sldSz cx="9144000" cy="5143500"/>
  <p:notesSz cx="6858000" cy="9144000"/>
  <p:embeddedFontLst>
    <p:embeddedFont>
      <p:font typeface="SimSun" panose="02010600030101010101" pitchFamily="2" charset="-122"/>
      <p:regular r:id="rId21"/>
    </p:embeddedFont>
    <p:embeddedFont>
      <p:font typeface="Abril Fatface" panose="02000503000000020003"/>
      <p:regular r:id="rId22"/>
    </p:embeddedFont>
    <p:embeddedFont>
      <p:font typeface="Fira Sans" panose="020B0503050000020004"/>
      <p:regular r:id="rId23"/>
      <p:bold r:id="rId24"/>
      <p:italic r:id="rId25"/>
      <p:boldItalic r:id="rId26"/>
    </p:embeddedFont>
    <p:embeddedFont>
      <p:font typeface="PT Sans" panose="020B0503020203020204"/>
      <p:regular r:id="rId27"/>
    </p:embeddedFont>
    <p:embeddedFont>
      <p:font typeface="Bodoni" panose="02070603080606020203"/>
      <p:regular r:id="rId28"/>
      <p:bold r:id="rId29"/>
      <p:italic r:id="rId30"/>
      <p:boldItalic r:id="rId31"/>
    </p:embeddedFont>
    <p:embeddedFont>
      <p:font typeface="Fira Sans" panose="020B0503050000020004" charset="0"/>
      <p:regular r:id="rId32"/>
      <p:bold r:id="rId33"/>
      <p:italic r:id="rId34"/>
      <p:boldItalic r:id="rId35"/>
    </p:embeddedFont>
    <p:embeddedFont>
      <p:font typeface="SimSun-ExtB" panose="02010609060101010101" charset="-122"/>
      <p:regular r:id="rId36"/>
    </p:embeddedFont>
    <p:embeddedFont>
      <p:font typeface="Candara" panose="020E0502030303020204" charset="0"/>
      <p:regular r:id="rId37"/>
      <p:bold r:id="rId38"/>
      <p:italic r:id="rId39"/>
      <p:boldItalic r:id="rId40"/>
    </p:embeddedFont>
    <p:embeddedFont>
      <p:font typeface="Microsoft YaHei UI" panose="020B0503020204020204" charset="-122"/>
      <p:regular r:id="rId41"/>
    </p:embeddedFont>
    <p:embeddedFont>
      <p:font typeface="Javanese Text" panose="02000000000000000000" charset="0"/>
      <p:regular r:id="rId42"/>
    </p:embeddedFont>
    <p:embeddedFont>
      <p:font typeface="Palatino Linotype" panose="02040502050505030304" charset="0"/>
      <p:regular r:id="rId43"/>
      <p:bold r:id="rId44"/>
      <p:italic r:id="rId45"/>
      <p:boldItalic r:id="rId46"/>
    </p:embeddedFont>
  </p:embeddedFontLst>
  <p:defaultTextStyle>
    <a:defPPr>
      <a:defRPr lang="zh-CN"/>
    </a:defPPr>
    <a:lvl1pPr marL="0" lvl="0" indent="0" algn="l" defTabSz="91440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1pPr>
    <a:lvl2pPr marL="0" lvl="1" indent="0" algn="l" defTabSz="91440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2pPr>
    <a:lvl3pPr marL="0" lvl="2" indent="0" algn="l" defTabSz="91440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3pPr>
    <a:lvl4pPr marL="0" lvl="3" indent="0" algn="l" defTabSz="91440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4pPr>
    <a:lvl5pPr marL="0" lvl="4" indent="0" algn="l" defTabSz="91440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5pPr>
    <a:lvl6pPr marL="2286000" lvl="5" indent="0" algn="l" defTabSz="914400" eaLnBrk="1" fontAlgn="base" latinLnBrk="0" hangingPunct="1">
      <a:lnSpc>
        <a:spcPct val="100000"/>
      </a:lnSpc>
      <a:spcBef>
        <a:spcPct val="0"/>
      </a:spcBef>
      <a:spcAft>
        <a:spcPct val="0"/>
      </a:spcAft>
      <a:buClrTx/>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6pPr>
    <a:lvl7pPr marL="2743200" lvl="6" indent="0" algn="l" defTabSz="914400" eaLnBrk="1" fontAlgn="base" latinLnBrk="0" hangingPunct="1">
      <a:lnSpc>
        <a:spcPct val="100000"/>
      </a:lnSpc>
      <a:spcBef>
        <a:spcPct val="0"/>
      </a:spcBef>
      <a:spcAft>
        <a:spcPct val="0"/>
      </a:spcAft>
      <a:buClrTx/>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7pPr>
    <a:lvl8pPr marL="3200400" lvl="7" indent="0" algn="l" defTabSz="914400" eaLnBrk="1" fontAlgn="base" latinLnBrk="0" hangingPunct="1">
      <a:lnSpc>
        <a:spcPct val="100000"/>
      </a:lnSpc>
      <a:spcBef>
        <a:spcPct val="0"/>
      </a:spcBef>
      <a:spcAft>
        <a:spcPct val="0"/>
      </a:spcAft>
      <a:buClrTx/>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8pPr>
    <a:lvl9pPr marL="3657600" lvl="8" indent="0" algn="l" defTabSz="914400" eaLnBrk="1" fontAlgn="base" latinLnBrk="0" hangingPunct="1">
      <a:lnSpc>
        <a:spcPct val="100000"/>
      </a:lnSpc>
      <a:spcBef>
        <a:spcPct val="0"/>
      </a:spcBef>
      <a:spcAft>
        <a:spcPct val="0"/>
      </a:spcAft>
      <a:buClrTx/>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65" d="100"/>
          <a:sy n="65" d="100"/>
        </p:scale>
        <p:origin x="540" y="84"/>
      </p:cViewPr>
      <p:guideLst>
        <p:guide orient="horz" pos="2212"/>
        <p:guide pos="2880"/>
      </p:guideLst>
    </p:cSldViewPr>
  </p:slideViewPr>
  <p:gridSpacing cx="72005" cy="72005"/>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6" Type="http://schemas.openxmlformats.org/officeDocument/2006/relationships/font" Target="fonts/font26.fntdata"/><Relationship Id="rId45" Type="http://schemas.openxmlformats.org/officeDocument/2006/relationships/font" Target="fonts/font25.fntdata"/><Relationship Id="rId44" Type="http://schemas.openxmlformats.org/officeDocument/2006/relationships/font" Target="fonts/font24.fntdata"/><Relationship Id="rId43" Type="http://schemas.openxmlformats.org/officeDocument/2006/relationships/font" Target="fonts/font23.fntdata"/><Relationship Id="rId42" Type="http://schemas.openxmlformats.org/officeDocument/2006/relationships/font" Target="fonts/font22.fntdata"/><Relationship Id="rId41" Type="http://schemas.openxmlformats.org/officeDocument/2006/relationships/font" Target="fonts/font21.fntdata"/><Relationship Id="rId40" Type="http://schemas.openxmlformats.org/officeDocument/2006/relationships/font" Target="fonts/font20.fntdata"/><Relationship Id="rId4" Type="http://schemas.openxmlformats.org/officeDocument/2006/relationships/notesMaster" Target="notesMasters/notesMaster1.xml"/><Relationship Id="rId39" Type="http://schemas.openxmlformats.org/officeDocument/2006/relationships/font" Target="fonts/font19.fntdata"/><Relationship Id="rId38" Type="http://schemas.openxmlformats.org/officeDocument/2006/relationships/font" Target="fonts/font18.fntdata"/><Relationship Id="rId37" Type="http://schemas.openxmlformats.org/officeDocument/2006/relationships/font" Target="fonts/font17.fntdata"/><Relationship Id="rId36" Type="http://schemas.openxmlformats.org/officeDocument/2006/relationships/font" Target="fonts/font16.fntdata"/><Relationship Id="rId35" Type="http://schemas.openxmlformats.org/officeDocument/2006/relationships/font" Target="fonts/font15.fntdata"/><Relationship Id="rId34" Type="http://schemas.openxmlformats.org/officeDocument/2006/relationships/font" Target="fonts/font14.fntdata"/><Relationship Id="rId33" Type="http://schemas.openxmlformats.org/officeDocument/2006/relationships/font" Target="fonts/font13.fntdata"/><Relationship Id="rId32" Type="http://schemas.openxmlformats.org/officeDocument/2006/relationships/font" Target="fonts/font12.fntdata"/><Relationship Id="rId31" Type="http://schemas.openxmlformats.org/officeDocument/2006/relationships/font" Target="fonts/font11.fntdata"/><Relationship Id="rId30" Type="http://schemas.openxmlformats.org/officeDocument/2006/relationships/font" Target="fonts/font10.fntdata"/><Relationship Id="rId3" Type="http://schemas.openxmlformats.org/officeDocument/2006/relationships/slide" Target="slides/slide1.xml"/><Relationship Id="rId29" Type="http://schemas.openxmlformats.org/officeDocument/2006/relationships/font" Target="fonts/font9.fntdata"/><Relationship Id="rId28" Type="http://schemas.openxmlformats.org/officeDocument/2006/relationships/font" Target="fonts/font8.fntdata"/><Relationship Id="rId27" Type="http://schemas.openxmlformats.org/officeDocument/2006/relationships/font" Target="fonts/font7.fntdata"/><Relationship Id="rId26" Type="http://schemas.openxmlformats.org/officeDocument/2006/relationships/font" Target="fonts/font6.fntdata"/><Relationship Id="rId25" Type="http://schemas.openxmlformats.org/officeDocument/2006/relationships/font" Target="fonts/font5.fntdata"/><Relationship Id="rId24" Type="http://schemas.openxmlformats.org/officeDocument/2006/relationships/font" Target="fonts/font4.fntdata"/><Relationship Id="rId23" Type="http://schemas.openxmlformats.org/officeDocument/2006/relationships/font" Target="fonts/font3.fntdata"/><Relationship Id="rId22" Type="http://schemas.openxmlformats.org/officeDocument/2006/relationships/font" Target="fonts/font2.fntdata"/><Relationship Id="rId21" Type="http://schemas.openxmlformats.org/officeDocument/2006/relationships/font" Target="fonts/font1.fntdata"/><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3" name="Google Shape;3;n"/>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179" name="Google Shape;4;n"/>
          <p:cNvSpPr txBox="1"/>
          <p:nvPr>
            <p:ph type="body"/>
          </p:nvPr>
        </p:nvSpPr>
        <p:spPr>
          <a:xfrm>
            <a:off x="685800" y="4343400"/>
            <a:ext cx="5486400" cy="4114800"/>
          </a:xfrm>
          <a:prstGeom prst="rect">
            <a:avLst/>
          </a:prstGeom>
          <a:noFill/>
          <a:ln w="9525">
            <a:noFill/>
          </a:ln>
        </p:spPr>
        <p:txBody>
          <a:bodyPr wrap="square" lIns="91425" tIns="91425" rIns="91425" bIns="91425" anchor="t" anchorCtr="0"/>
          <a:p>
            <a:pPr marL="457200" lvl="0" indent="-298450"/>
            <a:endParaRPr lang="zh-CN" altLang="en-US"/>
          </a:p>
        </p:txBody>
      </p:sp>
    </p:spTree>
  </p:cSld>
  <p:clrMap bg1="lt1" tx1="dk1" bg2="dk2" tx2="lt2" accent1="accent1" accent2="accent2" accent3="accent3" accent4="accent4" accent5="accent5" accent6="accent6" hlink="hlink" folHlink="folHlink"/>
  <p:hf sldNum="0"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52225" name="Google Shape;270;p:notes"/>
          <p:cNvSpPr/>
          <p:nvPr>
            <p:ph type="sldImg"/>
          </p:nvPr>
        </p:nvSpPr>
        <p:spPr>
          <a:prstGeom prst="rect">
            <a:avLst/>
          </a:prstGeom>
          <a:ln/>
        </p:spPr>
      </p:sp>
      <p:sp>
        <p:nvSpPr>
          <p:cNvPr id="52226" name="Google Shape;271;p:notes"/>
          <p:cNvSpPr/>
          <p:nvPr>
            <p:ph type="body"/>
          </p:nvPr>
        </p:nvSpPr>
        <p:spPr>
          <a:ln/>
        </p:spPr>
        <p:txBody>
          <a:bodyPr wrap="square" lIns="91425" tIns="91425" rIns="91425" bIns="91425" anchor="t" anchorCtr="0"/>
          <a:p>
            <a:pPr marL="0" lvl="0" indent="0">
              <a:buNone/>
            </a:pPr>
            <a:endParaRPr lang="zh-CN" altLang="en-US" sz="11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70657" name="Google Shape;462;g13b100686e0_0_462:notes"/>
          <p:cNvSpPr/>
          <p:nvPr>
            <p:ph type="sldImg"/>
          </p:nvPr>
        </p:nvSpPr>
        <p:spPr>
          <a:prstGeom prst="rect">
            <a:avLst/>
          </a:prstGeom>
          <a:ln/>
        </p:spPr>
      </p:sp>
      <p:sp>
        <p:nvSpPr>
          <p:cNvPr id="70658" name="Google Shape;463;g13b100686e0_0_462:notes"/>
          <p:cNvSpPr/>
          <p:nvPr>
            <p:ph type="body"/>
          </p:nvPr>
        </p:nvSpPr>
        <p:spPr>
          <a:ln/>
        </p:spPr>
        <p:txBody>
          <a:bodyPr wrap="square" lIns="91425" tIns="91425" rIns="91425" bIns="91425" anchor="t" anchorCtr="0"/>
          <a:p>
            <a:pPr marL="0" lvl="0" indent="0">
              <a:buNone/>
            </a:pPr>
            <a:endParaRPr lang="zh-CN" altLang="en-US" sz="11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72705" name="Google Shape;330;g13b0c8d3c6b_0_0:notes"/>
          <p:cNvSpPr/>
          <p:nvPr>
            <p:ph type="sldImg"/>
          </p:nvPr>
        </p:nvSpPr>
        <p:spPr>
          <a:prstGeom prst="rect">
            <a:avLst/>
          </a:prstGeom>
          <a:ln/>
        </p:spPr>
      </p:sp>
      <p:sp>
        <p:nvSpPr>
          <p:cNvPr id="72706" name="Google Shape;331;g13b0c8d3c6b_0_0:notes"/>
          <p:cNvSpPr/>
          <p:nvPr>
            <p:ph type="body"/>
          </p:nvPr>
        </p:nvSpPr>
        <p:spPr>
          <a:ln/>
        </p:spPr>
        <p:txBody>
          <a:bodyPr wrap="square" lIns="91425" tIns="91425" rIns="91425" bIns="91425" anchor="t" anchorCtr="0"/>
          <a:p>
            <a:pPr marL="0" lvl="0" indent="0">
              <a:buNone/>
            </a:pPr>
            <a:endParaRPr lang="zh-CN" altLang="en-US" sz="11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74753" name="Google Shape;432;g13b76b1884c_0_142:notes"/>
          <p:cNvSpPr/>
          <p:nvPr>
            <p:ph type="sldImg"/>
          </p:nvPr>
        </p:nvSpPr>
        <p:spPr>
          <a:prstGeom prst="rect">
            <a:avLst/>
          </a:prstGeom>
          <a:ln/>
        </p:spPr>
      </p:sp>
      <p:sp>
        <p:nvSpPr>
          <p:cNvPr id="74754" name="Google Shape;433;g13b76b1884c_0_142:notes"/>
          <p:cNvSpPr/>
          <p:nvPr>
            <p:ph type="body"/>
          </p:nvPr>
        </p:nvSpPr>
        <p:spPr>
          <a:ln/>
        </p:spPr>
        <p:txBody>
          <a:bodyPr wrap="square" lIns="91425" tIns="91425" rIns="91425" bIns="91425" anchor="t" anchorCtr="0"/>
          <a:p>
            <a:pPr marL="0" lvl="0" indent="0">
              <a:buNone/>
            </a:pPr>
            <a:endParaRPr lang="zh-CN" altLang="en-US" sz="11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76801" name="Google Shape;608;g13b76b1884c_0_326:notes"/>
          <p:cNvSpPr/>
          <p:nvPr>
            <p:ph type="sldImg"/>
          </p:nvPr>
        </p:nvSpPr>
        <p:spPr>
          <a:prstGeom prst="rect">
            <a:avLst/>
          </a:prstGeom>
          <a:ln/>
        </p:spPr>
      </p:sp>
      <p:sp>
        <p:nvSpPr>
          <p:cNvPr id="76802" name="Google Shape;609;g13b76b1884c_0_326:notes"/>
          <p:cNvSpPr/>
          <p:nvPr>
            <p:ph type="body"/>
          </p:nvPr>
        </p:nvSpPr>
        <p:spPr>
          <a:ln/>
        </p:spPr>
        <p:txBody>
          <a:bodyPr wrap="square" lIns="91425" tIns="91425" rIns="91425" bIns="91425" anchor="t" anchorCtr="0"/>
          <a:p>
            <a:pPr marL="0" lvl="0" indent="0">
              <a:buNone/>
            </a:pPr>
            <a:endParaRPr lang="zh-CN" altLang="en-US" sz="11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78849" name="Google Shape;2086;gb8f08553c2_0_15473:notes"/>
          <p:cNvSpPr/>
          <p:nvPr>
            <p:ph type="sldImg"/>
          </p:nvPr>
        </p:nvSpPr>
        <p:spPr>
          <a:prstGeom prst="rect">
            <a:avLst/>
          </a:prstGeom>
          <a:ln/>
        </p:spPr>
      </p:sp>
      <p:sp>
        <p:nvSpPr>
          <p:cNvPr id="78850" name="Google Shape;2087;gb8f08553c2_0_15473:notes"/>
          <p:cNvSpPr/>
          <p:nvPr>
            <p:ph type="body"/>
          </p:nvPr>
        </p:nvSpPr>
        <p:spPr>
          <a:ln/>
        </p:spPr>
        <p:txBody>
          <a:bodyPr wrap="square" lIns="91425" tIns="91425" rIns="91425" bIns="91425" anchor="t" anchorCtr="0"/>
          <a:p>
            <a:pPr marL="0" lvl="0" indent="0">
              <a:buNone/>
            </a:pPr>
            <a:endParaRPr lang="zh-CN" altLang="en-US" sz="11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54273" name="Google Shape;282;gb3f9adf858_0_22:notes"/>
          <p:cNvSpPr/>
          <p:nvPr>
            <p:ph type="sldImg"/>
          </p:nvPr>
        </p:nvSpPr>
        <p:spPr>
          <a:prstGeom prst="rect">
            <a:avLst/>
          </a:prstGeom>
          <a:ln/>
        </p:spPr>
      </p:sp>
      <p:sp>
        <p:nvSpPr>
          <p:cNvPr id="54274" name="Google Shape;283;gb3f9adf858_0_22:notes"/>
          <p:cNvSpPr/>
          <p:nvPr>
            <p:ph type="body"/>
          </p:nvPr>
        </p:nvSpPr>
        <p:spPr>
          <a:ln/>
        </p:spPr>
        <p:txBody>
          <a:bodyPr wrap="square" lIns="91425" tIns="91425" rIns="91425" bIns="91425" anchor="t" anchorCtr="0"/>
          <a:p>
            <a:pPr marL="0" lvl="0" indent="0">
              <a:buNone/>
            </a:pPr>
            <a:endParaRPr lang="zh-CN" altLang="en-US" sz="11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56321" name="Google Shape;336;gb8f08553c2_0_20229:notes"/>
          <p:cNvSpPr/>
          <p:nvPr>
            <p:ph type="sldImg"/>
          </p:nvPr>
        </p:nvSpPr>
        <p:spPr>
          <a:prstGeom prst="rect">
            <a:avLst/>
          </a:prstGeom>
          <a:ln/>
        </p:spPr>
      </p:sp>
      <p:sp>
        <p:nvSpPr>
          <p:cNvPr id="56322" name="Google Shape;337;gb8f08553c2_0_20229:notes"/>
          <p:cNvSpPr/>
          <p:nvPr>
            <p:ph type="body"/>
          </p:nvPr>
        </p:nvSpPr>
        <p:spPr>
          <a:ln/>
        </p:spPr>
        <p:txBody>
          <a:bodyPr wrap="square" lIns="91425" tIns="91425" rIns="91425" bIns="91425" anchor="t" anchorCtr="0"/>
          <a:p>
            <a:pPr marL="0" lvl="0" indent="0">
              <a:buNone/>
            </a:pPr>
            <a:endParaRPr lang="zh-CN" altLang="en-US" sz="11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58369" name="Google Shape;402;gb3f9adf858_0_130:notes"/>
          <p:cNvSpPr/>
          <p:nvPr>
            <p:ph type="sldImg"/>
          </p:nvPr>
        </p:nvSpPr>
        <p:spPr>
          <a:prstGeom prst="rect">
            <a:avLst/>
          </a:prstGeom>
          <a:ln/>
        </p:spPr>
      </p:sp>
      <p:sp>
        <p:nvSpPr>
          <p:cNvPr id="58370" name="Google Shape;403;gb3f9adf858_0_130:notes"/>
          <p:cNvSpPr/>
          <p:nvPr>
            <p:ph type="body"/>
          </p:nvPr>
        </p:nvSpPr>
        <p:spPr>
          <a:ln/>
        </p:spPr>
        <p:txBody>
          <a:bodyPr wrap="square" lIns="91425" tIns="91425" rIns="91425" bIns="91425" anchor="t" anchorCtr="0"/>
          <a:p>
            <a:pPr marL="0" lvl="0" indent="0">
              <a:buNone/>
            </a:pPr>
            <a:endParaRPr lang="zh-CN" altLang="en-US" sz="11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60417" name="Google Shape;330;g13b0c8d3c6b_0_0:notes"/>
          <p:cNvSpPr/>
          <p:nvPr>
            <p:ph type="sldImg"/>
          </p:nvPr>
        </p:nvSpPr>
        <p:spPr>
          <a:prstGeom prst="rect">
            <a:avLst/>
          </a:prstGeom>
          <a:ln/>
        </p:spPr>
      </p:sp>
      <p:sp>
        <p:nvSpPr>
          <p:cNvPr id="60418" name="Google Shape;331;g13b0c8d3c6b_0_0:notes"/>
          <p:cNvSpPr/>
          <p:nvPr>
            <p:ph type="body"/>
          </p:nvPr>
        </p:nvSpPr>
        <p:spPr>
          <a:ln/>
        </p:spPr>
        <p:txBody>
          <a:bodyPr wrap="square" lIns="91425" tIns="91425" rIns="91425" bIns="91425" anchor="t" anchorCtr="0"/>
          <a:p>
            <a:pPr marL="0" lvl="0" indent="0">
              <a:buNone/>
            </a:pPr>
            <a:endParaRPr lang="zh-CN" altLang="en-US" sz="11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62465" name="Google Shape;324;gb3f9adf858_0_55:notes"/>
          <p:cNvSpPr/>
          <p:nvPr>
            <p:ph type="sldImg"/>
          </p:nvPr>
        </p:nvSpPr>
        <p:spPr>
          <a:prstGeom prst="rect">
            <a:avLst/>
          </a:prstGeom>
          <a:ln/>
        </p:spPr>
      </p:sp>
      <p:sp>
        <p:nvSpPr>
          <p:cNvPr id="62466" name="Google Shape;325;gb3f9adf858_0_55:notes"/>
          <p:cNvSpPr/>
          <p:nvPr>
            <p:ph type="body"/>
          </p:nvPr>
        </p:nvSpPr>
        <p:spPr>
          <a:ln/>
        </p:spPr>
        <p:txBody>
          <a:bodyPr wrap="square" lIns="91425" tIns="91425" rIns="91425" bIns="91425" anchor="t" anchorCtr="0"/>
          <a:p>
            <a:pPr marL="0" lvl="0" indent="0">
              <a:buNone/>
            </a:pPr>
            <a:endParaRPr lang="zh-CN" altLang="en-US" sz="11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64513" name="Google Shape;324;gb3f9adf858_0_55:notes"/>
          <p:cNvSpPr/>
          <p:nvPr>
            <p:ph type="sldImg"/>
          </p:nvPr>
        </p:nvSpPr>
        <p:spPr>
          <a:prstGeom prst="rect">
            <a:avLst/>
          </a:prstGeom>
          <a:ln/>
        </p:spPr>
      </p:sp>
      <p:sp>
        <p:nvSpPr>
          <p:cNvPr id="64514" name="Google Shape;325;gb3f9adf858_0_55:notes"/>
          <p:cNvSpPr/>
          <p:nvPr>
            <p:ph type="body"/>
          </p:nvPr>
        </p:nvSpPr>
        <p:spPr>
          <a:ln/>
        </p:spPr>
        <p:txBody>
          <a:bodyPr wrap="square" lIns="91425" tIns="91425" rIns="91425" bIns="91425" anchor="t" anchorCtr="0"/>
          <a:p>
            <a:pPr marL="0" lvl="0" indent="0">
              <a:buNone/>
            </a:pPr>
            <a:endParaRPr lang="zh-CN" altLang="en-US" sz="11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66561" name="Google Shape;324;gb3f9adf858_0_55:notes"/>
          <p:cNvSpPr/>
          <p:nvPr>
            <p:ph type="sldImg"/>
          </p:nvPr>
        </p:nvSpPr>
        <p:spPr>
          <a:prstGeom prst="rect">
            <a:avLst/>
          </a:prstGeom>
          <a:ln/>
        </p:spPr>
      </p:sp>
      <p:sp>
        <p:nvSpPr>
          <p:cNvPr id="66562" name="Google Shape;325;gb3f9adf858_0_55:notes"/>
          <p:cNvSpPr/>
          <p:nvPr>
            <p:ph type="body"/>
          </p:nvPr>
        </p:nvSpPr>
        <p:spPr>
          <a:ln/>
        </p:spPr>
        <p:txBody>
          <a:bodyPr wrap="square" lIns="91425" tIns="91425" rIns="91425" bIns="91425" anchor="t" anchorCtr="0"/>
          <a:p>
            <a:pPr marL="0" lvl="0" indent="0">
              <a:buNone/>
            </a:pPr>
            <a:endParaRPr lang="zh-CN" altLang="en-US" sz="11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68609" name="Google Shape;324;gb3f9adf858_0_55:notes"/>
          <p:cNvSpPr/>
          <p:nvPr>
            <p:ph type="sldImg"/>
          </p:nvPr>
        </p:nvSpPr>
        <p:spPr>
          <a:prstGeom prst="rect">
            <a:avLst/>
          </a:prstGeom>
          <a:ln/>
        </p:spPr>
      </p:sp>
      <p:sp>
        <p:nvSpPr>
          <p:cNvPr id="68610" name="Google Shape;325;gb3f9adf858_0_55:notes"/>
          <p:cNvSpPr/>
          <p:nvPr>
            <p:ph type="body"/>
          </p:nvPr>
        </p:nvSpPr>
        <p:spPr>
          <a:ln/>
        </p:spPr>
        <p:txBody>
          <a:bodyPr wrap="square" lIns="91425" tIns="91425" rIns="91425" bIns="91425" anchor="t" anchorCtr="0"/>
          <a:p>
            <a:pPr marL="0" lvl="0" indent="0">
              <a:buNone/>
            </a:pPr>
            <a:endParaRPr lang="zh-CN" altLang="en-US" sz="110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 Id="rId3" Type="http://schemas.openxmlformats.org/officeDocument/2006/relationships/hyperlink" Target="https://slidesgo.com/"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blipFill rotWithShape="0">
          <a:blip r:embed="rId2"/>
          <a:stretch>
            <a:fillRect/>
          </a:stretch>
        </a:blipFill>
        <a:effectLst/>
      </p:bgPr>
    </p:bg>
    <p:spTree>
      <p:nvGrpSpPr>
        <p:cNvPr id="8" name="Shape 8"/>
        <p:cNvGrpSpPr/>
        <p:nvPr/>
      </p:nvGrpSpPr>
      <p:grpSpPr>
        <a:xfrm>
          <a:off x="0" y="0"/>
          <a:ext cx="0" cy="0"/>
          <a:chOff x="0" y="0"/>
          <a:chExt cx="0" cy="0"/>
        </a:xfrm>
      </p:grpSpPr>
      <p:sp>
        <p:nvSpPr>
          <p:cNvPr id="9" name="Google Shape;9;p2"/>
          <p:cNvSpPr txBox="1"/>
          <p:nvPr>
            <p:ph type="ctrTitle"/>
          </p:nvPr>
        </p:nvSpPr>
        <p:spPr>
          <a:xfrm>
            <a:off x="1956756" y="1139838"/>
            <a:ext cx="5230500" cy="24183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pPr fontAlgn="auto"/>
          </a:p>
        </p:txBody>
      </p:sp>
      <p:sp>
        <p:nvSpPr>
          <p:cNvPr id="10" name="Google Shape;10;p2"/>
          <p:cNvSpPr txBox="1"/>
          <p:nvPr>
            <p:ph type="subTitle" idx="1"/>
          </p:nvPr>
        </p:nvSpPr>
        <p:spPr>
          <a:xfrm>
            <a:off x="1956750" y="3558149"/>
            <a:ext cx="5230500" cy="4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pPr fontAlgn="aut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rotWithShape="0">
          <a:blip r:embed="rId2"/>
          <a:stretch>
            <a:fillRect/>
          </a:stretch>
        </a:blipFill>
        <a:effectLst/>
      </p:bgPr>
    </p:bg>
    <p:spTree>
      <p:nvGrpSpPr>
        <p:cNvPr id="34" name="Shape 34"/>
        <p:cNvGrpSpPr/>
        <p:nvPr/>
      </p:nvGrpSpPr>
      <p:grpSpPr>
        <a:xfrm>
          <a:off x="0" y="0"/>
          <a:ext cx="0" cy="0"/>
          <a:chOff x="0" y="0"/>
          <a:chExt cx="0" cy="0"/>
        </a:xfrm>
      </p:grpSpPr>
      <p:sp>
        <p:nvSpPr>
          <p:cNvPr id="35" name="Google Shape;35;p11"/>
          <p:cNvSpPr txBox="1"/>
          <p:nvPr>
            <p:ph type="title" hasCustomPrompt="1"/>
          </p:nvPr>
        </p:nvSpPr>
        <p:spPr>
          <a:xfrm>
            <a:off x="1311150" y="1984950"/>
            <a:ext cx="6521700" cy="14382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96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pPr fontAlgn="auto"/>
            <a:r>
              <a:t>xx%</a:t>
            </a:r>
          </a:p>
        </p:txBody>
      </p:sp>
      <p:sp>
        <p:nvSpPr>
          <p:cNvPr id="36" name="Google Shape;36;p11"/>
          <p:cNvSpPr txBox="1"/>
          <p:nvPr>
            <p:ph type="body" idx="1"/>
          </p:nvPr>
        </p:nvSpPr>
        <p:spPr>
          <a:xfrm>
            <a:off x="1311150" y="3423150"/>
            <a:ext cx="6521700" cy="482100"/>
          </a:xfrm>
          <a:prstGeom prst="rect">
            <a:avLst/>
          </a:prstGeom>
        </p:spPr>
        <p:txBody>
          <a:bodyPr spcFirstLastPara="1" wrap="square" lIns="91425" tIns="91425" rIns="91425" bIns="91425" anchor="t" anchorCtr="0">
            <a:noAutofit/>
          </a:bodyPr>
          <a:lstStyle>
            <a:lvl1pPr marL="457200" lvl="0" indent="-330200" algn="ctr">
              <a:spcBef>
                <a:spcPts val="0"/>
              </a:spcBef>
              <a:spcAft>
                <a:spcPts val="0"/>
              </a:spcAft>
              <a:buSzPts val="1600"/>
              <a:buChar char="●"/>
              <a:defRPr/>
            </a:lvl1pPr>
            <a:lvl2pPr marL="914400" lvl="1" indent="-330200" algn="ctr">
              <a:spcBef>
                <a:spcPts val="0"/>
              </a:spcBef>
              <a:spcAft>
                <a:spcPts val="0"/>
              </a:spcAft>
              <a:buSzPts val="1600"/>
              <a:buChar char="○"/>
              <a:defRPr/>
            </a:lvl2pPr>
            <a:lvl3pPr marL="1371600" lvl="2" indent="-330200" algn="ctr">
              <a:spcBef>
                <a:spcPts val="0"/>
              </a:spcBef>
              <a:spcAft>
                <a:spcPts val="0"/>
              </a:spcAft>
              <a:buSzPts val="1600"/>
              <a:buChar char="■"/>
              <a:defRPr/>
            </a:lvl3pPr>
            <a:lvl4pPr marL="1828800" lvl="3" indent="-330200" algn="ctr">
              <a:spcBef>
                <a:spcPts val="0"/>
              </a:spcBef>
              <a:spcAft>
                <a:spcPts val="0"/>
              </a:spcAft>
              <a:buSzPts val="1600"/>
              <a:buChar char="●"/>
              <a:defRPr/>
            </a:lvl4pPr>
            <a:lvl5pPr marL="2286000" lvl="4" indent="-330200" algn="ctr">
              <a:spcBef>
                <a:spcPts val="0"/>
              </a:spcBef>
              <a:spcAft>
                <a:spcPts val="0"/>
              </a:spcAft>
              <a:buSzPts val="1600"/>
              <a:buChar char="○"/>
              <a:defRPr/>
            </a:lvl5pPr>
            <a:lvl6pPr marL="2743200" lvl="5" indent="-330200" algn="ctr">
              <a:spcBef>
                <a:spcPts val="0"/>
              </a:spcBef>
              <a:spcAft>
                <a:spcPts val="0"/>
              </a:spcAft>
              <a:buSzPts val="1600"/>
              <a:buChar char="■"/>
              <a:defRPr/>
            </a:lvl6pPr>
            <a:lvl7pPr marL="3200400" lvl="6" indent="-330200" algn="ctr">
              <a:spcBef>
                <a:spcPts val="0"/>
              </a:spcBef>
              <a:spcAft>
                <a:spcPts val="0"/>
              </a:spcAft>
              <a:buSzPts val="1600"/>
              <a:buChar char="●"/>
              <a:defRPr/>
            </a:lvl7pPr>
            <a:lvl8pPr marL="3657600" lvl="7" indent="-330200" algn="ctr">
              <a:spcBef>
                <a:spcPts val="0"/>
              </a:spcBef>
              <a:spcAft>
                <a:spcPts val="0"/>
              </a:spcAft>
              <a:buSzPts val="1600"/>
              <a:buChar char="○"/>
              <a:defRPr/>
            </a:lvl8pPr>
            <a:lvl9pPr marL="4114800" lvl="8" indent="-330200" algn="ctr">
              <a:spcBef>
                <a:spcPts val="0"/>
              </a:spcBef>
              <a:spcAft>
                <a:spcPts val="0"/>
              </a:spcAft>
              <a:buSzPts val="1600"/>
              <a:buChar char="■"/>
              <a:defRPr/>
            </a:lvl9pPr>
          </a:lstStyle>
          <a:p>
            <a:pPr fontAlgn="aut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bg>
      <p:bgPr>
        <a:solidFill>
          <a:srgbClr val="FFFFFF"/>
        </a:solidFill>
        <a:effectLst/>
      </p:bgPr>
    </p:bg>
    <p:spTree>
      <p:nvGrpSpPr>
        <p:cNvPr id="37" name="Shape 3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rotWithShape="0">
          <a:blip r:embed="rId2"/>
          <a:stretch>
            <a:fillRect/>
          </a:stretch>
        </a:blipFill>
        <a:effectLst/>
      </p:bgPr>
    </p:bg>
    <p:spTree>
      <p:nvGrpSpPr>
        <p:cNvPr id="38" name="Shape 38"/>
        <p:cNvGrpSpPr/>
        <p:nvPr/>
      </p:nvGrpSpPr>
      <p:grpSpPr>
        <a:xfrm>
          <a:off x="0" y="0"/>
          <a:ext cx="0" cy="0"/>
          <a:chOff x="0" y="0"/>
          <a:chExt cx="0" cy="0"/>
        </a:xfrm>
      </p:grpSpPr>
      <p:sp>
        <p:nvSpPr>
          <p:cNvPr id="39" name="Google Shape;39;p13"/>
          <p:cNvSpPr txBox="1"/>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40" name="Google Shape;40;p13"/>
          <p:cNvSpPr txBox="1"/>
          <p:nvPr>
            <p:ph type="title" idx="2" hasCustomPrompt="1"/>
          </p:nvPr>
        </p:nvSpPr>
        <p:spPr>
          <a:xfrm>
            <a:off x="765314" y="1668650"/>
            <a:ext cx="862500" cy="655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pPr fontAlgn="auto"/>
            <a:r>
              <a:t>xx%</a:t>
            </a:r>
          </a:p>
        </p:txBody>
      </p:sp>
      <p:sp>
        <p:nvSpPr>
          <p:cNvPr id="41" name="Google Shape;41;p13"/>
          <p:cNvSpPr txBox="1"/>
          <p:nvPr>
            <p:ph type="title" idx="3"/>
          </p:nvPr>
        </p:nvSpPr>
        <p:spPr>
          <a:xfrm>
            <a:off x="1627612" y="1668650"/>
            <a:ext cx="2814900" cy="514200"/>
          </a:xfrm>
          <a:prstGeom prst="rect">
            <a:avLst/>
          </a:prstGeom>
        </p:spPr>
        <p:txBody>
          <a:bodyPr spcFirstLastPara="1" wrap="square" lIns="91425" tIns="91425" rIns="91425" bIns="91425" anchor="b" anchorCtr="0">
            <a:noAutofit/>
          </a:bodyPr>
          <a:lstStyle>
            <a:lvl1pPr lvl="0" algn="l">
              <a:spcBef>
                <a:spcPts val="0"/>
              </a:spcBef>
              <a:spcAft>
                <a:spcPts val="0"/>
              </a:spcAft>
              <a:buSzPts val="2400"/>
              <a:buNone/>
              <a:defRPr sz="2400"/>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pPr fontAlgn="auto"/>
          </a:p>
        </p:txBody>
      </p:sp>
      <p:sp>
        <p:nvSpPr>
          <p:cNvPr id="42" name="Google Shape;42;p13"/>
          <p:cNvSpPr txBox="1"/>
          <p:nvPr>
            <p:ph type="subTitle" idx="1"/>
          </p:nvPr>
        </p:nvSpPr>
        <p:spPr>
          <a:xfrm>
            <a:off x="1627612" y="2157875"/>
            <a:ext cx="2814900" cy="5727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vl1pPr>
            <a:lvl2pPr lvl="1" algn="ctr">
              <a:spcBef>
                <a:spcPts val="0"/>
              </a:spcBef>
              <a:spcAft>
                <a:spcPts val="0"/>
              </a:spcAft>
              <a:buSzPts val="1600"/>
              <a:buNone/>
              <a:defRPr/>
            </a:lvl2pPr>
            <a:lvl3pPr lvl="2" algn="ctr">
              <a:spcBef>
                <a:spcPts val="0"/>
              </a:spcBef>
              <a:spcAft>
                <a:spcPts val="0"/>
              </a:spcAft>
              <a:buSzPts val="1600"/>
              <a:buNone/>
              <a:defRPr/>
            </a:lvl3pPr>
            <a:lvl4pPr lvl="3" algn="ctr">
              <a:spcBef>
                <a:spcPts val="0"/>
              </a:spcBef>
              <a:spcAft>
                <a:spcPts val="0"/>
              </a:spcAft>
              <a:buSzPts val="1600"/>
              <a:buNone/>
              <a:defRPr/>
            </a:lvl4pPr>
            <a:lvl5pPr lvl="4" algn="ctr">
              <a:spcBef>
                <a:spcPts val="0"/>
              </a:spcBef>
              <a:spcAft>
                <a:spcPts val="0"/>
              </a:spcAft>
              <a:buSzPts val="1600"/>
              <a:buNone/>
              <a:defRPr/>
            </a:lvl5pPr>
            <a:lvl6pPr lvl="5" algn="ctr">
              <a:spcBef>
                <a:spcPts val="0"/>
              </a:spcBef>
              <a:spcAft>
                <a:spcPts val="0"/>
              </a:spcAft>
              <a:buSzPts val="1600"/>
              <a:buNone/>
              <a:defRPr/>
            </a:lvl6pPr>
            <a:lvl7pPr lvl="6" algn="ctr">
              <a:spcBef>
                <a:spcPts val="0"/>
              </a:spcBef>
              <a:spcAft>
                <a:spcPts val="0"/>
              </a:spcAft>
              <a:buSzPts val="1600"/>
              <a:buNone/>
              <a:defRPr/>
            </a:lvl7pPr>
            <a:lvl8pPr lvl="7" algn="ctr">
              <a:spcBef>
                <a:spcPts val="0"/>
              </a:spcBef>
              <a:spcAft>
                <a:spcPts val="0"/>
              </a:spcAft>
              <a:buSzPts val="1600"/>
              <a:buNone/>
              <a:defRPr/>
            </a:lvl8pPr>
            <a:lvl9pPr lvl="8" algn="ctr">
              <a:spcBef>
                <a:spcPts val="0"/>
              </a:spcBef>
              <a:spcAft>
                <a:spcPts val="0"/>
              </a:spcAft>
              <a:buSzPts val="1600"/>
              <a:buNone/>
              <a:defRPr/>
            </a:lvl9pPr>
          </a:lstStyle>
          <a:p>
            <a:pPr fontAlgn="auto"/>
          </a:p>
        </p:txBody>
      </p:sp>
      <p:sp>
        <p:nvSpPr>
          <p:cNvPr id="43" name="Google Shape;43;p13"/>
          <p:cNvSpPr txBox="1"/>
          <p:nvPr>
            <p:ph type="title" idx="4" hasCustomPrompt="1"/>
          </p:nvPr>
        </p:nvSpPr>
        <p:spPr>
          <a:xfrm>
            <a:off x="4701438" y="1668650"/>
            <a:ext cx="862500" cy="655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pPr fontAlgn="auto"/>
            <a:r>
              <a:t>xx%</a:t>
            </a:r>
          </a:p>
        </p:txBody>
      </p:sp>
      <p:sp>
        <p:nvSpPr>
          <p:cNvPr id="44" name="Google Shape;44;p13"/>
          <p:cNvSpPr txBox="1"/>
          <p:nvPr>
            <p:ph type="title" idx="5"/>
          </p:nvPr>
        </p:nvSpPr>
        <p:spPr>
          <a:xfrm>
            <a:off x="5563879" y="1668650"/>
            <a:ext cx="28149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45" name="Google Shape;45;p13"/>
          <p:cNvSpPr txBox="1"/>
          <p:nvPr>
            <p:ph type="subTitle" idx="6"/>
          </p:nvPr>
        </p:nvSpPr>
        <p:spPr>
          <a:xfrm>
            <a:off x="5563879" y="2157875"/>
            <a:ext cx="2814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pPr fontAlgn="auto"/>
          </a:p>
        </p:txBody>
      </p:sp>
      <p:sp>
        <p:nvSpPr>
          <p:cNvPr id="46" name="Google Shape;46;p13"/>
          <p:cNvSpPr txBox="1"/>
          <p:nvPr>
            <p:ph type="title" idx="7" hasCustomPrompt="1"/>
          </p:nvPr>
        </p:nvSpPr>
        <p:spPr>
          <a:xfrm>
            <a:off x="765162" y="3334250"/>
            <a:ext cx="862500" cy="655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pPr fontAlgn="auto"/>
            <a:r>
              <a:t>xx%</a:t>
            </a:r>
          </a:p>
        </p:txBody>
      </p:sp>
      <p:sp>
        <p:nvSpPr>
          <p:cNvPr id="47" name="Google Shape;47;p13"/>
          <p:cNvSpPr txBox="1"/>
          <p:nvPr>
            <p:ph type="title" idx="8"/>
          </p:nvPr>
        </p:nvSpPr>
        <p:spPr>
          <a:xfrm>
            <a:off x="1627612" y="3334250"/>
            <a:ext cx="28149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48" name="Google Shape;48;p13"/>
          <p:cNvSpPr txBox="1"/>
          <p:nvPr>
            <p:ph type="subTitle" idx="9"/>
          </p:nvPr>
        </p:nvSpPr>
        <p:spPr>
          <a:xfrm>
            <a:off x="1627612" y="3823475"/>
            <a:ext cx="2814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pPr fontAlgn="auto"/>
          </a:p>
        </p:txBody>
      </p:sp>
      <p:sp>
        <p:nvSpPr>
          <p:cNvPr id="49" name="Google Shape;49;p13"/>
          <p:cNvSpPr txBox="1"/>
          <p:nvPr>
            <p:ph type="title" idx="13" hasCustomPrompt="1"/>
          </p:nvPr>
        </p:nvSpPr>
        <p:spPr>
          <a:xfrm>
            <a:off x="4701588" y="3334250"/>
            <a:ext cx="862500" cy="655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pPr fontAlgn="auto"/>
            <a:r>
              <a:t>xx%</a:t>
            </a:r>
          </a:p>
        </p:txBody>
      </p:sp>
      <p:sp>
        <p:nvSpPr>
          <p:cNvPr id="50" name="Google Shape;50;p13"/>
          <p:cNvSpPr txBox="1"/>
          <p:nvPr>
            <p:ph type="title" idx="14"/>
          </p:nvPr>
        </p:nvSpPr>
        <p:spPr>
          <a:xfrm>
            <a:off x="5563879" y="3334250"/>
            <a:ext cx="28149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51" name="Google Shape;51;p13"/>
          <p:cNvSpPr txBox="1"/>
          <p:nvPr>
            <p:ph type="subTitle" idx="15"/>
          </p:nvPr>
        </p:nvSpPr>
        <p:spPr>
          <a:xfrm>
            <a:off x="5563879" y="3823475"/>
            <a:ext cx="2814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pPr fontAlgn="auto"/>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CUSTOM_7_1">
    <p:bg>
      <p:bgPr>
        <a:blipFill rotWithShape="0">
          <a:blip r:embed="rId2"/>
          <a:stretch>
            <a:fillRect/>
          </a:stretch>
        </a:blipFill>
        <a:effectLst/>
      </p:bgPr>
    </p:bg>
    <p:spTree>
      <p:nvGrpSpPr>
        <p:cNvPr id="52" name="Shape 52"/>
        <p:cNvGrpSpPr/>
        <p:nvPr/>
      </p:nvGrpSpPr>
      <p:grpSpPr>
        <a:xfrm>
          <a:off x="0" y="0"/>
          <a:ext cx="0" cy="0"/>
          <a:chOff x="0" y="0"/>
          <a:chExt cx="0" cy="0"/>
        </a:xfrm>
      </p:grpSpPr>
      <p:sp>
        <p:nvSpPr>
          <p:cNvPr id="53" name="Google Shape;53;p14"/>
          <p:cNvSpPr txBox="1"/>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54" name="Google Shape;54;p14"/>
          <p:cNvSpPr txBox="1"/>
          <p:nvPr>
            <p:ph type="title" idx="2" hasCustomPrompt="1"/>
          </p:nvPr>
        </p:nvSpPr>
        <p:spPr>
          <a:xfrm>
            <a:off x="1502975" y="1254596"/>
            <a:ext cx="8625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24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pPr fontAlgn="auto"/>
            <a:r>
              <a:t>xx%</a:t>
            </a:r>
          </a:p>
        </p:txBody>
      </p:sp>
      <p:sp>
        <p:nvSpPr>
          <p:cNvPr id="55" name="Google Shape;55;p14"/>
          <p:cNvSpPr txBox="1"/>
          <p:nvPr>
            <p:ph type="title" idx="3"/>
          </p:nvPr>
        </p:nvSpPr>
        <p:spPr>
          <a:xfrm>
            <a:off x="713237" y="1789250"/>
            <a:ext cx="24420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56" name="Google Shape;56;p14"/>
          <p:cNvSpPr txBox="1"/>
          <p:nvPr>
            <p:ph type="subTitle" idx="1"/>
          </p:nvPr>
        </p:nvSpPr>
        <p:spPr>
          <a:xfrm>
            <a:off x="713237" y="2234073"/>
            <a:ext cx="2442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pPr fontAlgn="auto"/>
          </a:p>
        </p:txBody>
      </p:sp>
      <p:sp>
        <p:nvSpPr>
          <p:cNvPr id="57" name="Google Shape;57;p14"/>
          <p:cNvSpPr txBox="1"/>
          <p:nvPr>
            <p:ph type="title" idx="4" hasCustomPrompt="1"/>
          </p:nvPr>
        </p:nvSpPr>
        <p:spPr>
          <a:xfrm>
            <a:off x="6778398" y="1254596"/>
            <a:ext cx="8625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24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pPr fontAlgn="auto"/>
            <a:r>
              <a:t>xx%</a:t>
            </a:r>
          </a:p>
        </p:txBody>
      </p:sp>
      <p:sp>
        <p:nvSpPr>
          <p:cNvPr id="58" name="Google Shape;58;p14"/>
          <p:cNvSpPr txBox="1"/>
          <p:nvPr>
            <p:ph type="title" idx="5"/>
          </p:nvPr>
        </p:nvSpPr>
        <p:spPr>
          <a:xfrm>
            <a:off x="5988725" y="1789250"/>
            <a:ext cx="24420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59" name="Google Shape;59;p14"/>
          <p:cNvSpPr txBox="1"/>
          <p:nvPr>
            <p:ph type="subTitle" idx="6"/>
          </p:nvPr>
        </p:nvSpPr>
        <p:spPr>
          <a:xfrm>
            <a:off x="5988725" y="2234074"/>
            <a:ext cx="2442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pPr fontAlgn="auto"/>
          </a:p>
        </p:txBody>
      </p:sp>
      <p:sp>
        <p:nvSpPr>
          <p:cNvPr id="60" name="Google Shape;60;p14"/>
          <p:cNvSpPr txBox="1"/>
          <p:nvPr>
            <p:ph type="title" idx="7" hasCustomPrompt="1"/>
          </p:nvPr>
        </p:nvSpPr>
        <p:spPr>
          <a:xfrm>
            <a:off x="2821925" y="3056396"/>
            <a:ext cx="8625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24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pPr fontAlgn="auto"/>
            <a:r>
              <a:t>xx%</a:t>
            </a:r>
          </a:p>
        </p:txBody>
      </p:sp>
      <p:sp>
        <p:nvSpPr>
          <p:cNvPr id="61" name="Google Shape;61;p14"/>
          <p:cNvSpPr txBox="1"/>
          <p:nvPr>
            <p:ph type="title" idx="8"/>
          </p:nvPr>
        </p:nvSpPr>
        <p:spPr>
          <a:xfrm>
            <a:off x="2032187" y="3591050"/>
            <a:ext cx="24420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62" name="Google Shape;62;p14"/>
          <p:cNvSpPr txBox="1"/>
          <p:nvPr>
            <p:ph type="subTitle" idx="9"/>
          </p:nvPr>
        </p:nvSpPr>
        <p:spPr>
          <a:xfrm>
            <a:off x="2032187" y="4035873"/>
            <a:ext cx="2442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pPr fontAlgn="auto"/>
          </a:p>
        </p:txBody>
      </p:sp>
      <p:sp>
        <p:nvSpPr>
          <p:cNvPr id="63" name="Google Shape;63;p14"/>
          <p:cNvSpPr txBox="1"/>
          <p:nvPr>
            <p:ph type="title" idx="13" hasCustomPrompt="1"/>
          </p:nvPr>
        </p:nvSpPr>
        <p:spPr>
          <a:xfrm>
            <a:off x="5459573" y="3056396"/>
            <a:ext cx="8625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24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pPr fontAlgn="auto"/>
            <a:r>
              <a:t>xx%</a:t>
            </a:r>
          </a:p>
        </p:txBody>
      </p:sp>
      <p:sp>
        <p:nvSpPr>
          <p:cNvPr id="64" name="Google Shape;64;p14"/>
          <p:cNvSpPr txBox="1"/>
          <p:nvPr>
            <p:ph type="title" idx="14"/>
          </p:nvPr>
        </p:nvSpPr>
        <p:spPr>
          <a:xfrm>
            <a:off x="4669826" y="3591050"/>
            <a:ext cx="24420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65" name="Google Shape;65;p14"/>
          <p:cNvSpPr txBox="1"/>
          <p:nvPr>
            <p:ph type="subTitle" idx="15"/>
          </p:nvPr>
        </p:nvSpPr>
        <p:spPr>
          <a:xfrm>
            <a:off x="4669826" y="4035873"/>
            <a:ext cx="2442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pPr fontAlgn="auto"/>
          </a:p>
        </p:txBody>
      </p:sp>
      <p:sp>
        <p:nvSpPr>
          <p:cNvPr id="66" name="Google Shape;66;p14"/>
          <p:cNvSpPr txBox="1"/>
          <p:nvPr>
            <p:ph type="title" idx="16" hasCustomPrompt="1"/>
          </p:nvPr>
        </p:nvSpPr>
        <p:spPr>
          <a:xfrm>
            <a:off x="4140725" y="1254596"/>
            <a:ext cx="8625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24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pPr fontAlgn="auto"/>
            <a:r>
              <a:t>xx%</a:t>
            </a:r>
          </a:p>
        </p:txBody>
      </p:sp>
      <p:sp>
        <p:nvSpPr>
          <p:cNvPr id="67" name="Google Shape;67;p14"/>
          <p:cNvSpPr txBox="1"/>
          <p:nvPr>
            <p:ph type="title" idx="17"/>
          </p:nvPr>
        </p:nvSpPr>
        <p:spPr>
          <a:xfrm>
            <a:off x="3350987" y="1789250"/>
            <a:ext cx="24420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68" name="Google Shape;68;p14"/>
          <p:cNvSpPr txBox="1"/>
          <p:nvPr>
            <p:ph type="subTitle" idx="18"/>
          </p:nvPr>
        </p:nvSpPr>
        <p:spPr>
          <a:xfrm>
            <a:off x="3350987" y="2234073"/>
            <a:ext cx="2442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pPr fontAlgn="auto"/>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BLANK_1_1">
    <p:bg>
      <p:bgPr>
        <a:blipFill rotWithShape="0">
          <a:blip r:embed="rId2"/>
          <a:stretch>
            <a:fillRect/>
          </a:stretch>
        </a:blipFill>
        <a:effectLst/>
      </p:bgPr>
    </p:bg>
    <p:spTree>
      <p:nvGrpSpPr>
        <p:cNvPr id="69" name="Shape 69"/>
        <p:cNvGrpSpPr/>
        <p:nvPr/>
      </p:nvGrpSpPr>
      <p:grpSpPr>
        <a:xfrm>
          <a:off x="0" y="0"/>
          <a:ext cx="0" cy="0"/>
          <a:chOff x="0" y="0"/>
          <a:chExt cx="0" cy="0"/>
        </a:xfrm>
      </p:grpSpPr>
      <p:sp>
        <p:nvSpPr>
          <p:cNvPr id="70" name="Google Shape;70;p15"/>
          <p:cNvSpPr txBox="1"/>
          <p:nvPr>
            <p:ph type="title"/>
          </p:nvPr>
        </p:nvSpPr>
        <p:spPr>
          <a:xfrm>
            <a:off x="2075838" y="4076675"/>
            <a:ext cx="4992300" cy="5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pPr fontAlgn="auto"/>
          </a:p>
        </p:txBody>
      </p:sp>
      <p:sp>
        <p:nvSpPr>
          <p:cNvPr id="71" name="Google Shape;71;p15"/>
          <p:cNvSpPr txBox="1"/>
          <p:nvPr>
            <p:ph type="subTitle" idx="1"/>
          </p:nvPr>
        </p:nvSpPr>
        <p:spPr>
          <a:xfrm>
            <a:off x="2075850" y="2887963"/>
            <a:ext cx="4992300" cy="1154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2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pPr fontAlgn="auto"/>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1">
  <p:cSld name="CUSTOM_9">
    <p:bg>
      <p:bgPr>
        <a:blipFill rotWithShape="0">
          <a:blip r:embed="rId2"/>
          <a:stretch>
            <a:fillRect/>
          </a:stretch>
        </a:blipFill>
        <a:effectLst/>
      </p:bgPr>
    </p:bg>
    <p:spTree>
      <p:nvGrpSpPr>
        <p:cNvPr id="72" name="Shape 72"/>
        <p:cNvGrpSpPr/>
        <p:nvPr/>
      </p:nvGrpSpPr>
      <p:grpSpPr>
        <a:xfrm>
          <a:off x="0" y="0"/>
          <a:ext cx="0" cy="0"/>
          <a:chOff x="0" y="0"/>
          <a:chExt cx="0" cy="0"/>
        </a:xfrm>
      </p:grpSpPr>
      <p:sp>
        <p:nvSpPr>
          <p:cNvPr id="73" name="Google Shape;73;p16"/>
          <p:cNvSpPr txBox="1"/>
          <p:nvPr>
            <p:ph type="title"/>
          </p:nvPr>
        </p:nvSpPr>
        <p:spPr>
          <a:xfrm>
            <a:off x="1089975" y="2290049"/>
            <a:ext cx="3437100" cy="8778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SzPts val="3600"/>
              <a:buNone/>
              <a:defRPr sz="5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pPr fontAlgn="auto"/>
          </a:p>
        </p:txBody>
      </p:sp>
      <p:sp>
        <p:nvSpPr>
          <p:cNvPr id="74" name="Google Shape;74;p16"/>
          <p:cNvSpPr txBox="1"/>
          <p:nvPr>
            <p:ph type="title" idx="2" hasCustomPrompt="1"/>
          </p:nvPr>
        </p:nvSpPr>
        <p:spPr>
          <a:xfrm>
            <a:off x="2081650" y="1186050"/>
            <a:ext cx="1453800" cy="110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pPr fontAlgn="auto"/>
            <a:r>
              <a:t>xx%</a:t>
            </a:r>
          </a:p>
        </p:txBody>
      </p:sp>
      <p:sp>
        <p:nvSpPr>
          <p:cNvPr id="75" name="Google Shape;75;p16"/>
          <p:cNvSpPr txBox="1"/>
          <p:nvPr>
            <p:ph type="subTitle" idx="1"/>
          </p:nvPr>
        </p:nvSpPr>
        <p:spPr>
          <a:xfrm>
            <a:off x="1356150" y="3256650"/>
            <a:ext cx="2904600" cy="70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pPr fontAlgn="auto"/>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2">
  <p:cSld name="CUSTOM_9_1">
    <p:bg>
      <p:bgPr>
        <a:blipFill rotWithShape="0">
          <a:blip r:embed="rId2"/>
          <a:stretch>
            <a:fillRect/>
          </a:stretch>
        </a:blipFill>
        <a:effectLst/>
      </p:bgPr>
    </p:bg>
    <p:spTree>
      <p:nvGrpSpPr>
        <p:cNvPr id="76" name="Shape 76"/>
        <p:cNvGrpSpPr/>
        <p:nvPr/>
      </p:nvGrpSpPr>
      <p:grpSpPr>
        <a:xfrm>
          <a:off x="0" y="0"/>
          <a:ext cx="0" cy="0"/>
          <a:chOff x="0" y="0"/>
          <a:chExt cx="0" cy="0"/>
        </a:xfrm>
      </p:grpSpPr>
      <p:sp>
        <p:nvSpPr>
          <p:cNvPr id="77" name="Google Shape;77;p17"/>
          <p:cNvSpPr txBox="1"/>
          <p:nvPr>
            <p:ph type="title"/>
          </p:nvPr>
        </p:nvSpPr>
        <p:spPr>
          <a:xfrm>
            <a:off x="2198550" y="2632625"/>
            <a:ext cx="47469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pPr fontAlgn="auto"/>
          </a:p>
        </p:txBody>
      </p:sp>
      <p:sp>
        <p:nvSpPr>
          <p:cNvPr id="78" name="Google Shape;78;p17"/>
          <p:cNvSpPr txBox="1"/>
          <p:nvPr>
            <p:ph type="title" idx="2" hasCustomPrompt="1"/>
          </p:nvPr>
        </p:nvSpPr>
        <p:spPr>
          <a:xfrm>
            <a:off x="3571250" y="1198900"/>
            <a:ext cx="2001600" cy="1328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1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pPr fontAlgn="auto"/>
            <a:r>
              <a:t>xx%</a:t>
            </a:r>
          </a:p>
        </p:txBody>
      </p:sp>
      <p:sp>
        <p:nvSpPr>
          <p:cNvPr id="79" name="Google Shape;79;p17"/>
          <p:cNvSpPr txBox="1"/>
          <p:nvPr>
            <p:ph type="subTitle" idx="1"/>
          </p:nvPr>
        </p:nvSpPr>
        <p:spPr>
          <a:xfrm>
            <a:off x="2198550" y="3458301"/>
            <a:ext cx="4746900" cy="48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pPr fontAlgn="auto"/>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3">
  <p:cSld name="CUSTOM_9_1_1">
    <p:bg>
      <p:bgPr>
        <a:blipFill rotWithShape="0">
          <a:blip r:embed="rId2"/>
          <a:stretch>
            <a:fillRect/>
          </a:stretch>
        </a:blipFill>
        <a:effectLst/>
      </p:bgPr>
    </p:bg>
    <p:spTree>
      <p:nvGrpSpPr>
        <p:cNvPr id="80" name="Shape 80"/>
        <p:cNvGrpSpPr/>
        <p:nvPr/>
      </p:nvGrpSpPr>
      <p:grpSpPr>
        <a:xfrm>
          <a:off x="0" y="0"/>
          <a:ext cx="0" cy="0"/>
          <a:chOff x="0" y="0"/>
          <a:chExt cx="0" cy="0"/>
        </a:xfrm>
      </p:grpSpPr>
      <p:sp>
        <p:nvSpPr>
          <p:cNvPr id="81" name="Google Shape;81;p18"/>
          <p:cNvSpPr txBox="1"/>
          <p:nvPr>
            <p:ph type="title"/>
          </p:nvPr>
        </p:nvSpPr>
        <p:spPr>
          <a:xfrm>
            <a:off x="4371025" y="2290050"/>
            <a:ext cx="3928800" cy="8778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SzPts val="3600"/>
              <a:buNone/>
              <a:defRPr sz="5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pPr fontAlgn="auto"/>
          </a:p>
        </p:txBody>
      </p:sp>
      <p:sp>
        <p:nvSpPr>
          <p:cNvPr id="82" name="Google Shape;82;p18"/>
          <p:cNvSpPr txBox="1"/>
          <p:nvPr>
            <p:ph type="title" idx="2" hasCustomPrompt="1"/>
          </p:nvPr>
        </p:nvSpPr>
        <p:spPr>
          <a:xfrm>
            <a:off x="5608525" y="1186050"/>
            <a:ext cx="1453800" cy="110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pPr fontAlgn="auto"/>
            <a:r>
              <a:t>xx%</a:t>
            </a:r>
          </a:p>
        </p:txBody>
      </p:sp>
      <p:sp>
        <p:nvSpPr>
          <p:cNvPr id="83" name="Google Shape;83;p18"/>
          <p:cNvSpPr txBox="1"/>
          <p:nvPr>
            <p:ph type="subTitle" idx="1"/>
          </p:nvPr>
        </p:nvSpPr>
        <p:spPr>
          <a:xfrm>
            <a:off x="4883025" y="3256650"/>
            <a:ext cx="2904600" cy="70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pPr fontAlgn="auto"/>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4">
  <p:cSld name="CUSTOM_9_1_1_1">
    <p:bg>
      <p:bgPr>
        <a:blipFill rotWithShape="0">
          <a:blip r:embed="rId2"/>
          <a:stretch>
            <a:fillRect/>
          </a:stretch>
        </a:blipFill>
        <a:effectLst/>
      </p:bgPr>
    </p:bg>
    <p:spTree>
      <p:nvGrpSpPr>
        <p:cNvPr id="84" name="Shape 84"/>
        <p:cNvGrpSpPr/>
        <p:nvPr/>
      </p:nvGrpSpPr>
      <p:grpSpPr>
        <a:xfrm>
          <a:off x="0" y="0"/>
          <a:ext cx="0" cy="0"/>
          <a:chOff x="0" y="0"/>
          <a:chExt cx="0" cy="0"/>
        </a:xfrm>
      </p:grpSpPr>
      <p:sp>
        <p:nvSpPr>
          <p:cNvPr id="85" name="Google Shape;85;p19"/>
          <p:cNvSpPr txBox="1"/>
          <p:nvPr>
            <p:ph type="title"/>
          </p:nvPr>
        </p:nvSpPr>
        <p:spPr>
          <a:xfrm>
            <a:off x="1227500" y="2886600"/>
            <a:ext cx="4474800" cy="8778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SzPts val="3600"/>
              <a:buNone/>
              <a:defRPr sz="5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pPr fontAlgn="auto"/>
          </a:p>
        </p:txBody>
      </p:sp>
      <p:sp>
        <p:nvSpPr>
          <p:cNvPr id="86" name="Google Shape;86;p19"/>
          <p:cNvSpPr txBox="1"/>
          <p:nvPr>
            <p:ph type="title" idx="2" hasCustomPrompt="1"/>
          </p:nvPr>
        </p:nvSpPr>
        <p:spPr>
          <a:xfrm>
            <a:off x="1649900" y="1413900"/>
            <a:ext cx="1453800" cy="110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pPr fontAlgn="auto"/>
            <a:r>
              <a:t>xx%</a:t>
            </a:r>
          </a:p>
        </p:txBody>
      </p:sp>
      <p:sp>
        <p:nvSpPr>
          <p:cNvPr id="87" name="Google Shape;87;p19"/>
          <p:cNvSpPr txBox="1"/>
          <p:nvPr>
            <p:ph type="subTitle" idx="1"/>
          </p:nvPr>
        </p:nvSpPr>
        <p:spPr>
          <a:xfrm>
            <a:off x="1227500" y="3764400"/>
            <a:ext cx="4474800" cy="48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pPr fontAlgn="auto"/>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p:cSld name="CUSTOM_4_1">
    <p:bg>
      <p:bgPr>
        <a:blipFill rotWithShape="0">
          <a:blip r:embed="rId2"/>
          <a:stretch>
            <a:fillRect/>
          </a:stretch>
        </a:blipFill>
        <a:effectLst/>
      </p:bgPr>
    </p:bg>
    <p:spTree>
      <p:nvGrpSpPr>
        <p:cNvPr id="88" name="Shape 88"/>
        <p:cNvGrpSpPr/>
        <p:nvPr/>
      </p:nvGrpSpPr>
      <p:grpSpPr>
        <a:xfrm>
          <a:off x="0" y="0"/>
          <a:ext cx="0" cy="0"/>
          <a:chOff x="0" y="0"/>
          <a:chExt cx="0" cy="0"/>
        </a:xfrm>
      </p:grpSpPr>
      <p:sp>
        <p:nvSpPr>
          <p:cNvPr id="89" name="Google Shape;89;p20"/>
          <p:cNvSpPr txBox="1"/>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90" name="Google Shape;90;p20"/>
          <p:cNvSpPr txBox="1"/>
          <p:nvPr>
            <p:ph type="title" idx="2"/>
          </p:nvPr>
        </p:nvSpPr>
        <p:spPr>
          <a:xfrm>
            <a:off x="719527" y="2570975"/>
            <a:ext cx="2388300" cy="514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91" name="Google Shape;91;p20"/>
          <p:cNvSpPr txBox="1"/>
          <p:nvPr>
            <p:ph type="subTitle" idx="1"/>
          </p:nvPr>
        </p:nvSpPr>
        <p:spPr>
          <a:xfrm>
            <a:off x="719525" y="3108687"/>
            <a:ext cx="2388300" cy="1062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pPr fontAlgn="auto"/>
          </a:p>
        </p:txBody>
      </p:sp>
      <p:sp>
        <p:nvSpPr>
          <p:cNvPr id="92" name="Google Shape;92;p20"/>
          <p:cNvSpPr txBox="1"/>
          <p:nvPr>
            <p:ph type="title" idx="3"/>
          </p:nvPr>
        </p:nvSpPr>
        <p:spPr>
          <a:xfrm>
            <a:off x="6036176" y="2594475"/>
            <a:ext cx="23883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93" name="Google Shape;93;p20"/>
          <p:cNvSpPr txBox="1"/>
          <p:nvPr>
            <p:ph type="subTitle" idx="4"/>
          </p:nvPr>
        </p:nvSpPr>
        <p:spPr>
          <a:xfrm>
            <a:off x="6036175" y="3132193"/>
            <a:ext cx="2388300" cy="1062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pPr fontAlgn="aut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blipFill rotWithShape="0">
          <a:blip r:embed="rId2"/>
          <a:stretch>
            <a:fillRect/>
          </a:stretch>
        </a:blipFill>
        <a:effectLst/>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072900" y="1907700"/>
            <a:ext cx="4746900" cy="841800"/>
          </a:xfrm>
          <a:prstGeom prst="rect">
            <a:avLst/>
          </a:prstGeom>
        </p:spPr>
        <p:txBody>
          <a:bodyPr spcFirstLastPara="1" wrap="square" lIns="91425" tIns="91425" rIns="91425" bIns="91425" anchor="b" anchorCtr="0">
            <a:noAutofit/>
          </a:bodyPr>
          <a:lstStyle>
            <a:lvl1pPr lvl="0" algn="l">
              <a:spcBef>
                <a:spcPts val="0"/>
              </a:spcBef>
              <a:spcAft>
                <a:spcPts val="0"/>
              </a:spcAft>
              <a:buSzPts val="3600"/>
              <a:buNone/>
              <a:defRPr sz="5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pPr fontAlgn="auto"/>
          </a:p>
        </p:txBody>
      </p:sp>
      <p:sp>
        <p:nvSpPr>
          <p:cNvPr id="13" name="Google Shape;13;p3"/>
          <p:cNvSpPr txBox="1"/>
          <p:nvPr>
            <p:ph type="title" idx="2" hasCustomPrompt="1"/>
          </p:nvPr>
        </p:nvSpPr>
        <p:spPr>
          <a:xfrm>
            <a:off x="1248000" y="1907700"/>
            <a:ext cx="1748700" cy="1328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1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pPr fontAlgn="auto"/>
            <a:r>
              <a:t>xx%</a:t>
            </a:r>
          </a:p>
        </p:txBody>
      </p:sp>
      <p:sp>
        <p:nvSpPr>
          <p:cNvPr id="14" name="Google Shape;14;p3"/>
          <p:cNvSpPr txBox="1"/>
          <p:nvPr>
            <p:ph type="subTitle" idx="1"/>
          </p:nvPr>
        </p:nvSpPr>
        <p:spPr>
          <a:xfrm>
            <a:off x="3072900" y="2733376"/>
            <a:ext cx="4746900" cy="4863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pPr fontAlgn="auto"/>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2">
  <p:cSld name="CUSTOM_4_1_1">
    <p:bg>
      <p:bgPr>
        <a:blipFill rotWithShape="0">
          <a:blip r:embed="rId2"/>
          <a:stretch>
            <a:fillRect/>
          </a:stretch>
        </a:blipFill>
        <a:effectLst/>
      </p:bgPr>
    </p:bg>
    <p:spTree>
      <p:nvGrpSpPr>
        <p:cNvPr id="94" name="Shape 94"/>
        <p:cNvGrpSpPr/>
        <p:nvPr/>
      </p:nvGrpSpPr>
      <p:grpSpPr>
        <a:xfrm>
          <a:off x="0" y="0"/>
          <a:ext cx="0" cy="0"/>
          <a:chOff x="0" y="0"/>
          <a:chExt cx="0" cy="0"/>
        </a:xfrm>
      </p:grpSpPr>
      <p:sp>
        <p:nvSpPr>
          <p:cNvPr id="95" name="Google Shape;95;p21"/>
          <p:cNvSpPr txBox="1"/>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96" name="Google Shape;96;p21"/>
          <p:cNvSpPr txBox="1"/>
          <p:nvPr>
            <p:ph type="title" idx="2"/>
          </p:nvPr>
        </p:nvSpPr>
        <p:spPr>
          <a:xfrm>
            <a:off x="1503450" y="4094375"/>
            <a:ext cx="22413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97" name="Google Shape;97;p21"/>
          <p:cNvSpPr txBox="1"/>
          <p:nvPr>
            <p:ph type="subTitle" idx="1"/>
          </p:nvPr>
        </p:nvSpPr>
        <p:spPr>
          <a:xfrm>
            <a:off x="1503463" y="1962125"/>
            <a:ext cx="2241300" cy="163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pPr fontAlgn="auto"/>
          </a:p>
        </p:txBody>
      </p:sp>
      <p:sp>
        <p:nvSpPr>
          <p:cNvPr id="98" name="Google Shape;98;p21"/>
          <p:cNvSpPr txBox="1"/>
          <p:nvPr>
            <p:ph type="title" idx="3"/>
          </p:nvPr>
        </p:nvSpPr>
        <p:spPr>
          <a:xfrm>
            <a:off x="5399175" y="4094375"/>
            <a:ext cx="22413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99" name="Google Shape;99;p21"/>
          <p:cNvSpPr txBox="1"/>
          <p:nvPr>
            <p:ph type="subTitle" idx="4"/>
          </p:nvPr>
        </p:nvSpPr>
        <p:spPr>
          <a:xfrm>
            <a:off x="5399187" y="1962125"/>
            <a:ext cx="2241300" cy="163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pPr fontAlgn="auto"/>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3">
  <p:cSld name="CUSTOM_4_1_1_2">
    <p:bg>
      <p:bgPr>
        <a:blipFill rotWithShape="0">
          <a:blip r:embed="rId2"/>
          <a:stretch>
            <a:fillRect/>
          </a:stretch>
        </a:blipFill>
        <a:effectLst/>
      </p:bgPr>
    </p:bg>
    <p:spTree>
      <p:nvGrpSpPr>
        <p:cNvPr id="100" name="Shape 100"/>
        <p:cNvGrpSpPr/>
        <p:nvPr/>
      </p:nvGrpSpPr>
      <p:grpSpPr>
        <a:xfrm>
          <a:off x="0" y="0"/>
          <a:ext cx="0" cy="0"/>
          <a:chOff x="0" y="0"/>
          <a:chExt cx="0" cy="0"/>
        </a:xfrm>
      </p:grpSpPr>
      <p:sp>
        <p:nvSpPr>
          <p:cNvPr id="101" name="Google Shape;101;p22"/>
          <p:cNvSpPr txBox="1"/>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102" name="Google Shape;102;p22"/>
          <p:cNvSpPr txBox="1"/>
          <p:nvPr>
            <p:ph type="title" idx="2"/>
          </p:nvPr>
        </p:nvSpPr>
        <p:spPr>
          <a:xfrm>
            <a:off x="1373337" y="1365400"/>
            <a:ext cx="25017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103" name="Google Shape;103;p22"/>
          <p:cNvSpPr txBox="1"/>
          <p:nvPr>
            <p:ph type="subTitle" idx="1"/>
          </p:nvPr>
        </p:nvSpPr>
        <p:spPr>
          <a:xfrm>
            <a:off x="1373240" y="3871175"/>
            <a:ext cx="2501700" cy="737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pPr fontAlgn="auto"/>
          </a:p>
        </p:txBody>
      </p:sp>
      <p:sp>
        <p:nvSpPr>
          <p:cNvPr id="104" name="Google Shape;104;p22"/>
          <p:cNvSpPr txBox="1"/>
          <p:nvPr>
            <p:ph type="title" idx="3"/>
          </p:nvPr>
        </p:nvSpPr>
        <p:spPr>
          <a:xfrm>
            <a:off x="5268974" y="1365400"/>
            <a:ext cx="25017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105" name="Google Shape;105;p22"/>
          <p:cNvSpPr txBox="1"/>
          <p:nvPr>
            <p:ph type="subTitle" idx="4"/>
          </p:nvPr>
        </p:nvSpPr>
        <p:spPr>
          <a:xfrm>
            <a:off x="5268859" y="3871175"/>
            <a:ext cx="2501700" cy="737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pPr fontAlgn="auto"/>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p:cSld name="CUSTOM_2">
    <p:bg>
      <p:bgPr>
        <a:blipFill rotWithShape="0">
          <a:blip r:embed="rId2"/>
          <a:stretch>
            <a:fillRect/>
          </a:stretch>
        </a:blipFill>
        <a:effectLst/>
      </p:bgPr>
    </p:bg>
    <p:spTree>
      <p:nvGrpSpPr>
        <p:cNvPr id="106" name="Shape 106"/>
        <p:cNvGrpSpPr/>
        <p:nvPr/>
      </p:nvGrpSpPr>
      <p:grpSpPr>
        <a:xfrm>
          <a:off x="0" y="0"/>
          <a:ext cx="0" cy="0"/>
          <a:chOff x="0" y="0"/>
          <a:chExt cx="0" cy="0"/>
        </a:xfrm>
      </p:grpSpPr>
      <p:sp>
        <p:nvSpPr>
          <p:cNvPr id="107" name="Google Shape;107;p23"/>
          <p:cNvSpPr txBox="1"/>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108" name="Google Shape;108;p23"/>
          <p:cNvSpPr txBox="1"/>
          <p:nvPr>
            <p:ph type="title" idx="2"/>
          </p:nvPr>
        </p:nvSpPr>
        <p:spPr>
          <a:xfrm>
            <a:off x="815200" y="1812875"/>
            <a:ext cx="2201400" cy="878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48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109" name="Google Shape;109;p23"/>
          <p:cNvSpPr txBox="1"/>
          <p:nvPr>
            <p:ph type="subTitle" idx="1"/>
          </p:nvPr>
        </p:nvSpPr>
        <p:spPr>
          <a:xfrm>
            <a:off x="815200" y="2666125"/>
            <a:ext cx="2201400" cy="780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pPr fontAlgn="auto"/>
          </a:p>
        </p:txBody>
      </p:sp>
      <p:sp>
        <p:nvSpPr>
          <p:cNvPr id="110" name="Google Shape;110;p23"/>
          <p:cNvSpPr txBox="1"/>
          <p:nvPr>
            <p:ph type="title" idx="3"/>
          </p:nvPr>
        </p:nvSpPr>
        <p:spPr>
          <a:xfrm>
            <a:off x="3471300" y="2498675"/>
            <a:ext cx="2201400" cy="878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48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111" name="Google Shape;111;p23"/>
          <p:cNvSpPr txBox="1"/>
          <p:nvPr>
            <p:ph type="subTitle" idx="4"/>
          </p:nvPr>
        </p:nvSpPr>
        <p:spPr>
          <a:xfrm>
            <a:off x="3471300" y="3351925"/>
            <a:ext cx="2201400" cy="780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pPr fontAlgn="auto"/>
          </a:p>
        </p:txBody>
      </p:sp>
      <p:sp>
        <p:nvSpPr>
          <p:cNvPr id="112" name="Google Shape;112;p23"/>
          <p:cNvSpPr txBox="1"/>
          <p:nvPr>
            <p:ph type="title" idx="5"/>
          </p:nvPr>
        </p:nvSpPr>
        <p:spPr>
          <a:xfrm>
            <a:off x="6127400" y="1812875"/>
            <a:ext cx="2201400" cy="878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48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113" name="Google Shape;113;p23"/>
          <p:cNvSpPr txBox="1"/>
          <p:nvPr>
            <p:ph type="subTitle" idx="6"/>
          </p:nvPr>
        </p:nvSpPr>
        <p:spPr>
          <a:xfrm>
            <a:off x="6127400" y="2666125"/>
            <a:ext cx="2201400" cy="780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pPr fontAlgn="auto"/>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1">
  <p:cSld name="CUSTOM_5">
    <p:bg>
      <p:bgPr>
        <a:blipFill rotWithShape="0">
          <a:blip r:embed="rId2"/>
          <a:stretch>
            <a:fillRect/>
          </a:stretch>
        </a:blipFill>
        <a:effectLst/>
      </p:bgPr>
    </p:bg>
    <p:spTree>
      <p:nvGrpSpPr>
        <p:cNvPr id="114" name="Shape 114"/>
        <p:cNvGrpSpPr/>
        <p:nvPr/>
      </p:nvGrpSpPr>
      <p:grpSpPr>
        <a:xfrm>
          <a:off x="0" y="0"/>
          <a:ext cx="0" cy="0"/>
          <a:chOff x="0" y="0"/>
          <a:chExt cx="0" cy="0"/>
        </a:xfrm>
      </p:grpSpPr>
      <p:sp>
        <p:nvSpPr>
          <p:cNvPr id="115" name="Google Shape;115;p24"/>
          <p:cNvSpPr txBox="1"/>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116" name="Google Shape;116;p24"/>
          <p:cNvSpPr txBox="1"/>
          <p:nvPr>
            <p:ph type="title" idx="2"/>
          </p:nvPr>
        </p:nvSpPr>
        <p:spPr>
          <a:xfrm>
            <a:off x="815201" y="2634100"/>
            <a:ext cx="22014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117" name="Google Shape;117;p24"/>
          <p:cNvSpPr txBox="1"/>
          <p:nvPr>
            <p:ph type="subTitle" idx="1"/>
          </p:nvPr>
        </p:nvSpPr>
        <p:spPr>
          <a:xfrm>
            <a:off x="815200" y="3123325"/>
            <a:ext cx="2201400" cy="1159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pPr fontAlgn="auto"/>
          </a:p>
        </p:txBody>
      </p:sp>
      <p:sp>
        <p:nvSpPr>
          <p:cNvPr id="118" name="Google Shape;118;p24"/>
          <p:cNvSpPr txBox="1"/>
          <p:nvPr>
            <p:ph type="title" idx="3"/>
          </p:nvPr>
        </p:nvSpPr>
        <p:spPr>
          <a:xfrm>
            <a:off x="3471301" y="2634100"/>
            <a:ext cx="22014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119" name="Google Shape;119;p24"/>
          <p:cNvSpPr txBox="1"/>
          <p:nvPr>
            <p:ph type="subTitle" idx="4"/>
          </p:nvPr>
        </p:nvSpPr>
        <p:spPr>
          <a:xfrm>
            <a:off x="3471300" y="3123325"/>
            <a:ext cx="2201400" cy="1159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pPr fontAlgn="auto"/>
          </a:p>
        </p:txBody>
      </p:sp>
      <p:sp>
        <p:nvSpPr>
          <p:cNvPr id="120" name="Google Shape;120;p24"/>
          <p:cNvSpPr txBox="1"/>
          <p:nvPr>
            <p:ph type="title" idx="5"/>
          </p:nvPr>
        </p:nvSpPr>
        <p:spPr>
          <a:xfrm>
            <a:off x="6127401" y="2634100"/>
            <a:ext cx="22014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121" name="Google Shape;121;p24"/>
          <p:cNvSpPr txBox="1"/>
          <p:nvPr>
            <p:ph type="subTitle" idx="6"/>
          </p:nvPr>
        </p:nvSpPr>
        <p:spPr>
          <a:xfrm>
            <a:off x="6127400" y="3123325"/>
            <a:ext cx="2201400" cy="1159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pPr fontAlgn="auto"/>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2">
  <p:cSld name="CUSTOM_2_1_1_2">
    <p:bg>
      <p:bgPr>
        <a:blipFill rotWithShape="0">
          <a:blip r:embed="rId2"/>
          <a:stretch>
            <a:fillRect/>
          </a:stretch>
        </a:blipFill>
        <a:effectLst/>
      </p:bgPr>
    </p:bg>
    <p:spTree>
      <p:nvGrpSpPr>
        <p:cNvPr id="122" name="Shape 122"/>
        <p:cNvGrpSpPr/>
        <p:nvPr/>
      </p:nvGrpSpPr>
      <p:grpSpPr>
        <a:xfrm>
          <a:off x="0" y="0"/>
          <a:ext cx="0" cy="0"/>
          <a:chOff x="0" y="0"/>
          <a:chExt cx="0" cy="0"/>
        </a:xfrm>
      </p:grpSpPr>
      <p:sp>
        <p:nvSpPr>
          <p:cNvPr id="123" name="Google Shape;123;p25"/>
          <p:cNvSpPr txBox="1"/>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124" name="Google Shape;124;p25"/>
          <p:cNvSpPr txBox="1"/>
          <p:nvPr>
            <p:ph type="title" idx="2"/>
          </p:nvPr>
        </p:nvSpPr>
        <p:spPr>
          <a:xfrm>
            <a:off x="810038" y="1594650"/>
            <a:ext cx="24516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125" name="Google Shape;125;p25"/>
          <p:cNvSpPr txBox="1"/>
          <p:nvPr>
            <p:ph type="subTitle" idx="1"/>
          </p:nvPr>
        </p:nvSpPr>
        <p:spPr>
          <a:xfrm>
            <a:off x="810038" y="2108850"/>
            <a:ext cx="2451600" cy="94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pPr fontAlgn="auto"/>
          </a:p>
        </p:txBody>
      </p:sp>
      <p:sp>
        <p:nvSpPr>
          <p:cNvPr id="126" name="Google Shape;126;p25"/>
          <p:cNvSpPr txBox="1"/>
          <p:nvPr>
            <p:ph type="title" idx="3"/>
          </p:nvPr>
        </p:nvSpPr>
        <p:spPr>
          <a:xfrm>
            <a:off x="3346170" y="1594650"/>
            <a:ext cx="24516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127" name="Google Shape;127;p25"/>
          <p:cNvSpPr txBox="1"/>
          <p:nvPr>
            <p:ph type="subTitle" idx="4"/>
          </p:nvPr>
        </p:nvSpPr>
        <p:spPr>
          <a:xfrm>
            <a:off x="3346175" y="2108850"/>
            <a:ext cx="2451600" cy="94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pPr fontAlgn="auto"/>
          </a:p>
        </p:txBody>
      </p:sp>
      <p:sp>
        <p:nvSpPr>
          <p:cNvPr id="128" name="Google Shape;128;p25"/>
          <p:cNvSpPr txBox="1"/>
          <p:nvPr>
            <p:ph type="title" idx="5"/>
          </p:nvPr>
        </p:nvSpPr>
        <p:spPr>
          <a:xfrm>
            <a:off x="5882302" y="1594650"/>
            <a:ext cx="24516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129" name="Google Shape;129;p25"/>
          <p:cNvSpPr txBox="1"/>
          <p:nvPr>
            <p:ph type="subTitle" idx="6"/>
          </p:nvPr>
        </p:nvSpPr>
        <p:spPr>
          <a:xfrm>
            <a:off x="5882313" y="2108850"/>
            <a:ext cx="2451600" cy="94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pPr fontAlgn="auto"/>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3">
  <p:cSld name="CUSTOM_5_1">
    <p:bg>
      <p:bgPr>
        <a:blipFill rotWithShape="0">
          <a:blip r:embed="rId2"/>
          <a:stretch>
            <a:fillRect/>
          </a:stretch>
        </a:blipFill>
        <a:effectLst/>
      </p:bgPr>
    </p:bg>
    <p:spTree>
      <p:nvGrpSpPr>
        <p:cNvPr id="130" name="Shape 130"/>
        <p:cNvGrpSpPr/>
        <p:nvPr/>
      </p:nvGrpSpPr>
      <p:grpSpPr>
        <a:xfrm>
          <a:off x="0" y="0"/>
          <a:ext cx="0" cy="0"/>
          <a:chOff x="0" y="0"/>
          <a:chExt cx="0" cy="0"/>
        </a:xfrm>
      </p:grpSpPr>
      <p:sp>
        <p:nvSpPr>
          <p:cNvPr id="131" name="Google Shape;131;p26"/>
          <p:cNvSpPr txBox="1"/>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132" name="Google Shape;132;p26"/>
          <p:cNvSpPr txBox="1"/>
          <p:nvPr>
            <p:ph type="title" idx="2"/>
          </p:nvPr>
        </p:nvSpPr>
        <p:spPr>
          <a:xfrm>
            <a:off x="1935565" y="1381700"/>
            <a:ext cx="4044300" cy="4911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algn="l" rtl="0">
              <a:spcBef>
                <a:spcPts val="0"/>
              </a:spcBef>
              <a:spcAft>
                <a:spcPts val="0"/>
              </a:spcAft>
              <a:buSzPts val="3200"/>
              <a:buNone/>
              <a:defRPr/>
            </a:lvl2pPr>
            <a:lvl3pPr lvl="2" algn="l" rtl="0">
              <a:spcBef>
                <a:spcPts val="0"/>
              </a:spcBef>
              <a:spcAft>
                <a:spcPts val="0"/>
              </a:spcAft>
              <a:buSzPts val="3200"/>
              <a:buNone/>
              <a:defRPr/>
            </a:lvl3pPr>
            <a:lvl4pPr lvl="3" algn="l" rtl="0">
              <a:spcBef>
                <a:spcPts val="0"/>
              </a:spcBef>
              <a:spcAft>
                <a:spcPts val="0"/>
              </a:spcAft>
              <a:buSzPts val="3200"/>
              <a:buNone/>
              <a:defRPr/>
            </a:lvl4pPr>
            <a:lvl5pPr lvl="4" algn="l" rtl="0">
              <a:spcBef>
                <a:spcPts val="0"/>
              </a:spcBef>
              <a:spcAft>
                <a:spcPts val="0"/>
              </a:spcAft>
              <a:buSzPts val="3200"/>
              <a:buNone/>
              <a:defRPr/>
            </a:lvl5pPr>
            <a:lvl6pPr lvl="5" algn="l" rtl="0">
              <a:spcBef>
                <a:spcPts val="0"/>
              </a:spcBef>
              <a:spcAft>
                <a:spcPts val="0"/>
              </a:spcAft>
              <a:buSzPts val="3200"/>
              <a:buNone/>
              <a:defRPr/>
            </a:lvl6pPr>
            <a:lvl7pPr lvl="6" algn="l" rtl="0">
              <a:spcBef>
                <a:spcPts val="0"/>
              </a:spcBef>
              <a:spcAft>
                <a:spcPts val="0"/>
              </a:spcAft>
              <a:buSzPts val="3200"/>
              <a:buNone/>
              <a:defRPr/>
            </a:lvl7pPr>
            <a:lvl8pPr lvl="7" algn="l" rtl="0">
              <a:spcBef>
                <a:spcPts val="0"/>
              </a:spcBef>
              <a:spcAft>
                <a:spcPts val="0"/>
              </a:spcAft>
              <a:buSzPts val="3200"/>
              <a:buNone/>
              <a:defRPr/>
            </a:lvl8pPr>
            <a:lvl9pPr lvl="8" algn="l" rtl="0">
              <a:spcBef>
                <a:spcPts val="0"/>
              </a:spcBef>
              <a:spcAft>
                <a:spcPts val="0"/>
              </a:spcAft>
              <a:buSzPts val="3200"/>
              <a:buNone/>
              <a:defRPr/>
            </a:lvl9pPr>
          </a:lstStyle>
          <a:p>
            <a:pPr fontAlgn="auto"/>
          </a:p>
        </p:txBody>
      </p:sp>
      <p:sp>
        <p:nvSpPr>
          <p:cNvPr id="133" name="Google Shape;133;p26"/>
          <p:cNvSpPr txBox="1"/>
          <p:nvPr>
            <p:ph type="subTitle" idx="1"/>
          </p:nvPr>
        </p:nvSpPr>
        <p:spPr>
          <a:xfrm>
            <a:off x="1935562" y="1772829"/>
            <a:ext cx="4044300" cy="5472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pPr fontAlgn="auto"/>
          </a:p>
        </p:txBody>
      </p:sp>
      <p:sp>
        <p:nvSpPr>
          <p:cNvPr id="134" name="Google Shape;134;p26"/>
          <p:cNvSpPr txBox="1"/>
          <p:nvPr>
            <p:ph type="title" idx="3"/>
          </p:nvPr>
        </p:nvSpPr>
        <p:spPr>
          <a:xfrm>
            <a:off x="3164090" y="2429973"/>
            <a:ext cx="4044300" cy="491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2400"/>
            </a:lvl1pPr>
            <a:lvl2pPr lvl="1" algn="r" rtl="0">
              <a:spcBef>
                <a:spcPts val="0"/>
              </a:spcBef>
              <a:spcAft>
                <a:spcPts val="0"/>
              </a:spcAft>
              <a:buSzPts val="3200"/>
              <a:buNone/>
              <a:defRPr/>
            </a:lvl2pPr>
            <a:lvl3pPr lvl="2" algn="r" rtl="0">
              <a:spcBef>
                <a:spcPts val="0"/>
              </a:spcBef>
              <a:spcAft>
                <a:spcPts val="0"/>
              </a:spcAft>
              <a:buSzPts val="3200"/>
              <a:buNone/>
              <a:defRPr/>
            </a:lvl3pPr>
            <a:lvl4pPr lvl="3" algn="r" rtl="0">
              <a:spcBef>
                <a:spcPts val="0"/>
              </a:spcBef>
              <a:spcAft>
                <a:spcPts val="0"/>
              </a:spcAft>
              <a:buSzPts val="3200"/>
              <a:buNone/>
              <a:defRPr/>
            </a:lvl4pPr>
            <a:lvl5pPr lvl="4" algn="r" rtl="0">
              <a:spcBef>
                <a:spcPts val="0"/>
              </a:spcBef>
              <a:spcAft>
                <a:spcPts val="0"/>
              </a:spcAft>
              <a:buSzPts val="3200"/>
              <a:buNone/>
              <a:defRPr/>
            </a:lvl5pPr>
            <a:lvl6pPr lvl="5" algn="r" rtl="0">
              <a:spcBef>
                <a:spcPts val="0"/>
              </a:spcBef>
              <a:spcAft>
                <a:spcPts val="0"/>
              </a:spcAft>
              <a:buSzPts val="3200"/>
              <a:buNone/>
              <a:defRPr/>
            </a:lvl6pPr>
            <a:lvl7pPr lvl="6" algn="r" rtl="0">
              <a:spcBef>
                <a:spcPts val="0"/>
              </a:spcBef>
              <a:spcAft>
                <a:spcPts val="0"/>
              </a:spcAft>
              <a:buSzPts val="3200"/>
              <a:buNone/>
              <a:defRPr/>
            </a:lvl7pPr>
            <a:lvl8pPr lvl="7" algn="r" rtl="0">
              <a:spcBef>
                <a:spcPts val="0"/>
              </a:spcBef>
              <a:spcAft>
                <a:spcPts val="0"/>
              </a:spcAft>
              <a:buSzPts val="3200"/>
              <a:buNone/>
              <a:defRPr/>
            </a:lvl8pPr>
            <a:lvl9pPr lvl="8" algn="r" rtl="0">
              <a:spcBef>
                <a:spcPts val="0"/>
              </a:spcBef>
              <a:spcAft>
                <a:spcPts val="0"/>
              </a:spcAft>
              <a:buSzPts val="3200"/>
              <a:buNone/>
              <a:defRPr/>
            </a:lvl9pPr>
          </a:lstStyle>
          <a:p>
            <a:pPr fontAlgn="auto"/>
          </a:p>
        </p:txBody>
      </p:sp>
      <p:sp>
        <p:nvSpPr>
          <p:cNvPr id="135" name="Google Shape;135;p26"/>
          <p:cNvSpPr txBox="1"/>
          <p:nvPr>
            <p:ph type="subTitle" idx="4"/>
          </p:nvPr>
        </p:nvSpPr>
        <p:spPr>
          <a:xfrm>
            <a:off x="3164087" y="2821102"/>
            <a:ext cx="4044300" cy="547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pPr fontAlgn="auto"/>
          </a:p>
        </p:txBody>
      </p:sp>
      <p:sp>
        <p:nvSpPr>
          <p:cNvPr id="136" name="Google Shape;136;p26"/>
          <p:cNvSpPr txBox="1"/>
          <p:nvPr>
            <p:ph type="title" idx="5"/>
          </p:nvPr>
        </p:nvSpPr>
        <p:spPr>
          <a:xfrm>
            <a:off x="1935565" y="3475128"/>
            <a:ext cx="4044300" cy="4911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algn="l" rtl="0">
              <a:spcBef>
                <a:spcPts val="0"/>
              </a:spcBef>
              <a:spcAft>
                <a:spcPts val="0"/>
              </a:spcAft>
              <a:buSzPts val="3200"/>
              <a:buNone/>
              <a:defRPr/>
            </a:lvl2pPr>
            <a:lvl3pPr lvl="2" algn="l" rtl="0">
              <a:spcBef>
                <a:spcPts val="0"/>
              </a:spcBef>
              <a:spcAft>
                <a:spcPts val="0"/>
              </a:spcAft>
              <a:buSzPts val="3200"/>
              <a:buNone/>
              <a:defRPr/>
            </a:lvl3pPr>
            <a:lvl4pPr lvl="3" algn="l" rtl="0">
              <a:spcBef>
                <a:spcPts val="0"/>
              </a:spcBef>
              <a:spcAft>
                <a:spcPts val="0"/>
              </a:spcAft>
              <a:buSzPts val="3200"/>
              <a:buNone/>
              <a:defRPr/>
            </a:lvl4pPr>
            <a:lvl5pPr lvl="4" algn="l" rtl="0">
              <a:spcBef>
                <a:spcPts val="0"/>
              </a:spcBef>
              <a:spcAft>
                <a:spcPts val="0"/>
              </a:spcAft>
              <a:buSzPts val="3200"/>
              <a:buNone/>
              <a:defRPr/>
            </a:lvl5pPr>
            <a:lvl6pPr lvl="5" algn="l" rtl="0">
              <a:spcBef>
                <a:spcPts val="0"/>
              </a:spcBef>
              <a:spcAft>
                <a:spcPts val="0"/>
              </a:spcAft>
              <a:buSzPts val="3200"/>
              <a:buNone/>
              <a:defRPr/>
            </a:lvl6pPr>
            <a:lvl7pPr lvl="6" algn="l" rtl="0">
              <a:spcBef>
                <a:spcPts val="0"/>
              </a:spcBef>
              <a:spcAft>
                <a:spcPts val="0"/>
              </a:spcAft>
              <a:buSzPts val="3200"/>
              <a:buNone/>
              <a:defRPr/>
            </a:lvl7pPr>
            <a:lvl8pPr lvl="7" algn="l" rtl="0">
              <a:spcBef>
                <a:spcPts val="0"/>
              </a:spcBef>
              <a:spcAft>
                <a:spcPts val="0"/>
              </a:spcAft>
              <a:buSzPts val="3200"/>
              <a:buNone/>
              <a:defRPr/>
            </a:lvl8pPr>
            <a:lvl9pPr lvl="8" algn="l" rtl="0">
              <a:spcBef>
                <a:spcPts val="0"/>
              </a:spcBef>
              <a:spcAft>
                <a:spcPts val="0"/>
              </a:spcAft>
              <a:buSzPts val="3200"/>
              <a:buNone/>
              <a:defRPr/>
            </a:lvl9pPr>
          </a:lstStyle>
          <a:p>
            <a:pPr fontAlgn="auto"/>
          </a:p>
        </p:txBody>
      </p:sp>
      <p:sp>
        <p:nvSpPr>
          <p:cNvPr id="137" name="Google Shape;137;p26"/>
          <p:cNvSpPr txBox="1"/>
          <p:nvPr>
            <p:ph type="subTitle" idx="6"/>
          </p:nvPr>
        </p:nvSpPr>
        <p:spPr>
          <a:xfrm>
            <a:off x="1935562" y="3866257"/>
            <a:ext cx="4044300" cy="5472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pPr fontAlgn="auto"/>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umbers and text">
  <p:cSld name="CUSTOM_8_2">
    <p:bg>
      <p:bgPr>
        <a:blipFill rotWithShape="0">
          <a:blip r:embed="rId2"/>
          <a:stretch>
            <a:fillRect/>
          </a:stretch>
        </a:blipFill>
        <a:effectLst/>
      </p:bgPr>
    </p:bg>
    <p:spTree>
      <p:nvGrpSpPr>
        <p:cNvPr id="138" name="Shape 138"/>
        <p:cNvGrpSpPr/>
        <p:nvPr/>
      </p:nvGrpSpPr>
      <p:grpSpPr>
        <a:xfrm>
          <a:off x="0" y="0"/>
          <a:ext cx="0" cy="0"/>
          <a:chOff x="0" y="0"/>
          <a:chExt cx="0" cy="0"/>
        </a:xfrm>
      </p:grpSpPr>
      <p:sp>
        <p:nvSpPr>
          <p:cNvPr id="139" name="Google Shape;139;p27"/>
          <p:cNvSpPr txBox="1"/>
          <p:nvPr>
            <p:ph type="title" hasCustomPrompt="1"/>
          </p:nvPr>
        </p:nvSpPr>
        <p:spPr>
          <a:xfrm>
            <a:off x="2364850" y="735750"/>
            <a:ext cx="4414200" cy="64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pPr fontAlgn="auto"/>
            <a:r>
              <a:t>xx%</a:t>
            </a:r>
          </a:p>
        </p:txBody>
      </p:sp>
      <p:sp>
        <p:nvSpPr>
          <p:cNvPr id="140" name="Google Shape;140;p27"/>
          <p:cNvSpPr txBox="1"/>
          <p:nvPr>
            <p:ph type="subTitle" idx="1"/>
          </p:nvPr>
        </p:nvSpPr>
        <p:spPr>
          <a:xfrm>
            <a:off x="2364850" y="1381251"/>
            <a:ext cx="4414200" cy="40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panose="020B0503020203020204"/>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9pPr>
          </a:lstStyle>
          <a:p>
            <a:pPr fontAlgn="auto"/>
          </a:p>
        </p:txBody>
      </p:sp>
      <p:sp>
        <p:nvSpPr>
          <p:cNvPr id="141" name="Google Shape;141;p27"/>
          <p:cNvSpPr txBox="1"/>
          <p:nvPr>
            <p:ph type="title" idx="2" hasCustomPrompt="1"/>
          </p:nvPr>
        </p:nvSpPr>
        <p:spPr>
          <a:xfrm>
            <a:off x="2364850" y="2047038"/>
            <a:ext cx="4414200" cy="64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pPr fontAlgn="auto"/>
            <a:r>
              <a:t>xx%</a:t>
            </a:r>
          </a:p>
        </p:txBody>
      </p:sp>
      <p:sp>
        <p:nvSpPr>
          <p:cNvPr id="142" name="Google Shape;142;p27"/>
          <p:cNvSpPr txBox="1"/>
          <p:nvPr>
            <p:ph type="subTitle" idx="3"/>
          </p:nvPr>
        </p:nvSpPr>
        <p:spPr>
          <a:xfrm>
            <a:off x="2364850" y="2691725"/>
            <a:ext cx="4414200" cy="40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panose="020B0503020203020204"/>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9pPr>
          </a:lstStyle>
          <a:p>
            <a:pPr fontAlgn="auto"/>
          </a:p>
        </p:txBody>
      </p:sp>
      <p:sp>
        <p:nvSpPr>
          <p:cNvPr id="143" name="Google Shape;143;p27"/>
          <p:cNvSpPr txBox="1"/>
          <p:nvPr>
            <p:ph type="title" idx="4" hasCustomPrompt="1"/>
          </p:nvPr>
        </p:nvSpPr>
        <p:spPr>
          <a:xfrm>
            <a:off x="2364850" y="3358375"/>
            <a:ext cx="4414200" cy="64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pPr fontAlgn="auto"/>
            <a:r>
              <a:t>xx%</a:t>
            </a:r>
          </a:p>
        </p:txBody>
      </p:sp>
      <p:sp>
        <p:nvSpPr>
          <p:cNvPr id="144" name="Google Shape;144;p27"/>
          <p:cNvSpPr txBox="1"/>
          <p:nvPr>
            <p:ph type="subTitle" idx="5"/>
          </p:nvPr>
        </p:nvSpPr>
        <p:spPr>
          <a:xfrm>
            <a:off x="2364850" y="4002150"/>
            <a:ext cx="4414200" cy="40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panose="020B0503020203020204"/>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9pPr>
          </a:lstStyle>
          <a:p>
            <a:pPr fontAlgn="auto"/>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p:cSld name="CUSTOM_2_1">
    <p:bg>
      <p:bgPr>
        <a:blipFill rotWithShape="0">
          <a:blip r:embed="rId2"/>
          <a:stretch>
            <a:fillRect/>
          </a:stretch>
        </a:blipFill>
        <a:effectLst/>
      </p:bgPr>
    </p:bg>
    <p:spTree>
      <p:nvGrpSpPr>
        <p:cNvPr id="145" name="Shape 145"/>
        <p:cNvGrpSpPr/>
        <p:nvPr/>
      </p:nvGrpSpPr>
      <p:grpSpPr>
        <a:xfrm>
          <a:off x="0" y="0"/>
          <a:ext cx="0" cy="0"/>
          <a:chOff x="0" y="0"/>
          <a:chExt cx="0" cy="0"/>
        </a:xfrm>
      </p:grpSpPr>
      <p:sp>
        <p:nvSpPr>
          <p:cNvPr id="146" name="Google Shape;146;p28"/>
          <p:cNvSpPr txBox="1"/>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147" name="Google Shape;147;p28"/>
          <p:cNvSpPr txBox="1"/>
          <p:nvPr>
            <p:ph type="title" idx="2"/>
          </p:nvPr>
        </p:nvSpPr>
        <p:spPr>
          <a:xfrm>
            <a:off x="719527" y="2448675"/>
            <a:ext cx="33534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148" name="Google Shape;148;p28"/>
          <p:cNvSpPr txBox="1"/>
          <p:nvPr>
            <p:ph type="subTitle" idx="1"/>
          </p:nvPr>
        </p:nvSpPr>
        <p:spPr>
          <a:xfrm>
            <a:off x="719525" y="1636500"/>
            <a:ext cx="3353400" cy="8121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pPr fontAlgn="auto"/>
          </a:p>
        </p:txBody>
      </p:sp>
      <p:sp>
        <p:nvSpPr>
          <p:cNvPr id="149" name="Google Shape;149;p28"/>
          <p:cNvSpPr txBox="1"/>
          <p:nvPr>
            <p:ph type="title" idx="3"/>
          </p:nvPr>
        </p:nvSpPr>
        <p:spPr>
          <a:xfrm>
            <a:off x="5070961" y="2448675"/>
            <a:ext cx="33534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150" name="Google Shape;150;p28"/>
          <p:cNvSpPr txBox="1"/>
          <p:nvPr>
            <p:ph type="subTitle" idx="4"/>
          </p:nvPr>
        </p:nvSpPr>
        <p:spPr>
          <a:xfrm>
            <a:off x="5070950" y="1636500"/>
            <a:ext cx="3353400" cy="8121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pPr fontAlgn="auto"/>
          </a:p>
        </p:txBody>
      </p:sp>
      <p:sp>
        <p:nvSpPr>
          <p:cNvPr id="151" name="Google Shape;151;p28"/>
          <p:cNvSpPr txBox="1"/>
          <p:nvPr>
            <p:ph type="title" idx="5"/>
          </p:nvPr>
        </p:nvSpPr>
        <p:spPr>
          <a:xfrm>
            <a:off x="719565" y="4013600"/>
            <a:ext cx="33534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152" name="Google Shape;152;p28"/>
          <p:cNvSpPr txBox="1"/>
          <p:nvPr>
            <p:ph type="subTitle" idx="6"/>
          </p:nvPr>
        </p:nvSpPr>
        <p:spPr>
          <a:xfrm>
            <a:off x="719553" y="3201500"/>
            <a:ext cx="3353400" cy="8121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pPr fontAlgn="auto"/>
          </a:p>
        </p:txBody>
      </p:sp>
      <p:sp>
        <p:nvSpPr>
          <p:cNvPr id="153" name="Google Shape;153;p28"/>
          <p:cNvSpPr txBox="1"/>
          <p:nvPr>
            <p:ph type="title" idx="7"/>
          </p:nvPr>
        </p:nvSpPr>
        <p:spPr>
          <a:xfrm>
            <a:off x="5070999" y="4013600"/>
            <a:ext cx="33534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154" name="Google Shape;154;p28"/>
          <p:cNvSpPr txBox="1"/>
          <p:nvPr>
            <p:ph type="subTitle" idx="8"/>
          </p:nvPr>
        </p:nvSpPr>
        <p:spPr>
          <a:xfrm>
            <a:off x="5071000" y="3201500"/>
            <a:ext cx="3353400" cy="8121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pPr fontAlgn="auto"/>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our columns 1">
  <p:cSld name="CUSTOM_2_1_1_1">
    <p:bg>
      <p:bgPr>
        <a:blipFill rotWithShape="0">
          <a:blip r:embed="rId2"/>
          <a:stretch>
            <a:fillRect/>
          </a:stretch>
        </a:blipFill>
        <a:effectLst/>
      </p:bgPr>
    </p:bg>
    <p:spTree>
      <p:nvGrpSpPr>
        <p:cNvPr id="155" name="Shape 155"/>
        <p:cNvGrpSpPr/>
        <p:nvPr/>
      </p:nvGrpSpPr>
      <p:grpSpPr>
        <a:xfrm>
          <a:off x="0" y="0"/>
          <a:ext cx="0" cy="0"/>
          <a:chOff x="0" y="0"/>
          <a:chExt cx="0" cy="0"/>
        </a:xfrm>
      </p:grpSpPr>
      <p:sp>
        <p:nvSpPr>
          <p:cNvPr id="156" name="Google Shape;156;p29"/>
          <p:cNvSpPr txBox="1"/>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157" name="Google Shape;157;p29"/>
          <p:cNvSpPr txBox="1"/>
          <p:nvPr>
            <p:ph type="title" idx="2"/>
          </p:nvPr>
        </p:nvSpPr>
        <p:spPr>
          <a:xfrm>
            <a:off x="713225" y="1585075"/>
            <a:ext cx="18807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158" name="Google Shape;158;p29"/>
          <p:cNvSpPr txBox="1"/>
          <p:nvPr>
            <p:ph type="subTitle" idx="1"/>
          </p:nvPr>
        </p:nvSpPr>
        <p:spPr>
          <a:xfrm>
            <a:off x="713225" y="2632462"/>
            <a:ext cx="1880700" cy="4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pPr fontAlgn="auto"/>
          </a:p>
        </p:txBody>
      </p:sp>
      <p:sp>
        <p:nvSpPr>
          <p:cNvPr id="159" name="Google Shape;159;p29"/>
          <p:cNvSpPr txBox="1"/>
          <p:nvPr>
            <p:ph type="title" idx="3"/>
          </p:nvPr>
        </p:nvSpPr>
        <p:spPr>
          <a:xfrm>
            <a:off x="2658853" y="1585075"/>
            <a:ext cx="18807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160" name="Google Shape;160;p29"/>
          <p:cNvSpPr txBox="1"/>
          <p:nvPr>
            <p:ph type="subTitle" idx="4"/>
          </p:nvPr>
        </p:nvSpPr>
        <p:spPr>
          <a:xfrm>
            <a:off x="2658858" y="2632462"/>
            <a:ext cx="1880700" cy="4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pPr fontAlgn="auto"/>
          </a:p>
        </p:txBody>
      </p:sp>
      <p:sp>
        <p:nvSpPr>
          <p:cNvPr id="161" name="Google Shape;161;p29"/>
          <p:cNvSpPr txBox="1"/>
          <p:nvPr>
            <p:ph type="title" idx="5"/>
          </p:nvPr>
        </p:nvSpPr>
        <p:spPr>
          <a:xfrm>
            <a:off x="4604480" y="1585075"/>
            <a:ext cx="18807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162" name="Google Shape;162;p29"/>
          <p:cNvSpPr txBox="1"/>
          <p:nvPr>
            <p:ph type="subTitle" idx="6"/>
          </p:nvPr>
        </p:nvSpPr>
        <p:spPr>
          <a:xfrm>
            <a:off x="4604492" y="2632462"/>
            <a:ext cx="1880700" cy="4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pPr fontAlgn="auto"/>
          </a:p>
        </p:txBody>
      </p:sp>
      <p:sp>
        <p:nvSpPr>
          <p:cNvPr id="163" name="Google Shape;163;p29"/>
          <p:cNvSpPr txBox="1"/>
          <p:nvPr>
            <p:ph type="title" idx="7"/>
          </p:nvPr>
        </p:nvSpPr>
        <p:spPr>
          <a:xfrm>
            <a:off x="6550108" y="1585075"/>
            <a:ext cx="18807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164" name="Google Shape;164;p29"/>
          <p:cNvSpPr txBox="1"/>
          <p:nvPr>
            <p:ph type="subTitle" idx="8"/>
          </p:nvPr>
        </p:nvSpPr>
        <p:spPr>
          <a:xfrm>
            <a:off x="6550125" y="2632462"/>
            <a:ext cx="1880700" cy="4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pPr fontAlgn="auto"/>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four columns 2">
  <p:cSld name="CUSTOM_2_1_1_1_1">
    <p:bg>
      <p:bgPr>
        <a:blipFill rotWithShape="0">
          <a:blip r:embed="rId2"/>
          <a:stretch>
            <a:fillRect/>
          </a:stretch>
        </a:blipFill>
        <a:effectLst/>
      </p:bgPr>
    </p:bg>
    <p:spTree>
      <p:nvGrpSpPr>
        <p:cNvPr id="165" name="Shape 165"/>
        <p:cNvGrpSpPr/>
        <p:nvPr/>
      </p:nvGrpSpPr>
      <p:grpSpPr>
        <a:xfrm>
          <a:off x="0" y="0"/>
          <a:ext cx="0" cy="0"/>
          <a:chOff x="0" y="0"/>
          <a:chExt cx="0" cy="0"/>
        </a:xfrm>
      </p:grpSpPr>
      <p:sp>
        <p:nvSpPr>
          <p:cNvPr id="166" name="Google Shape;166;p30"/>
          <p:cNvSpPr txBox="1"/>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167" name="Google Shape;167;p30"/>
          <p:cNvSpPr txBox="1"/>
          <p:nvPr>
            <p:ph type="title" idx="2"/>
          </p:nvPr>
        </p:nvSpPr>
        <p:spPr>
          <a:xfrm>
            <a:off x="713225" y="2118475"/>
            <a:ext cx="21879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168" name="Google Shape;168;p30"/>
          <p:cNvSpPr txBox="1"/>
          <p:nvPr>
            <p:ph type="subTitle" idx="1"/>
          </p:nvPr>
        </p:nvSpPr>
        <p:spPr>
          <a:xfrm>
            <a:off x="713225" y="2556476"/>
            <a:ext cx="2187900" cy="66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pPr fontAlgn="auto"/>
          </a:p>
        </p:txBody>
      </p:sp>
      <p:sp>
        <p:nvSpPr>
          <p:cNvPr id="169" name="Google Shape;169;p30"/>
          <p:cNvSpPr txBox="1"/>
          <p:nvPr>
            <p:ph type="title" idx="3"/>
          </p:nvPr>
        </p:nvSpPr>
        <p:spPr>
          <a:xfrm>
            <a:off x="4399625" y="2118475"/>
            <a:ext cx="21879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170" name="Google Shape;170;p30"/>
          <p:cNvSpPr txBox="1"/>
          <p:nvPr>
            <p:ph type="subTitle" idx="4"/>
          </p:nvPr>
        </p:nvSpPr>
        <p:spPr>
          <a:xfrm>
            <a:off x="4399625" y="2556474"/>
            <a:ext cx="2187900" cy="66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pPr fontAlgn="auto"/>
          </a:p>
        </p:txBody>
      </p:sp>
      <p:sp>
        <p:nvSpPr>
          <p:cNvPr id="171" name="Google Shape;171;p30"/>
          <p:cNvSpPr txBox="1"/>
          <p:nvPr>
            <p:ph type="title" idx="5"/>
          </p:nvPr>
        </p:nvSpPr>
        <p:spPr>
          <a:xfrm>
            <a:off x="2556425" y="3537275"/>
            <a:ext cx="21879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172" name="Google Shape;172;p30"/>
          <p:cNvSpPr txBox="1"/>
          <p:nvPr>
            <p:ph type="subTitle" idx="6"/>
          </p:nvPr>
        </p:nvSpPr>
        <p:spPr>
          <a:xfrm>
            <a:off x="2556425" y="3975274"/>
            <a:ext cx="2187900" cy="63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pPr fontAlgn="auto"/>
          </a:p>
        </p:txBody>
      </p:sp>
      <p:sp>
        <p:nvSpPr>
          <p:cNvPr id="173" name="Google Shape;173;p30"/>
          <p:cNvSpPr txBox="1"/>
          <p:nvPr>
            <p:ph type="title" idx="7"/>
          </p:nvPr>
        </p:nvSpPr>
        <p:spPr>
          <a:xfrm>
            <a:off x="6242825" y="3537275"/>
            <a:ext cx="21879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174" name="Google Shape;174;p30"/>
          <p:cNvSpPr txBox="1"/>
          <p:nvPr>
            <p:ph type="subTitle" idx="8"/>
          </p:nvPr>
        </p:nvSpPr>
        <p:spPr>
          <a:xfrm>
            <a:off x="6242825" y="3975274"/>
            <a:ext cx="2187900" cy="63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pPr fontAlgn="auto"/>
          </a:p>
        </p:txBody>
      </p:sp>
      <p:sp>
        <p:nvSpPr>
          <p:cNvPr id="175" name="Google Shape;175;p30"/>
          <p:cNvSpPr txBox="1"/>
          <p:nvPr>
            <p:ph type="title" idx="9" hasCustomPrompt="1"/>
          </p:nvPr>
        </p:nvSpPr>
        <p:spPr>
          <a:xfrm>
            <a:off x="1473575" y="1343431"/>
            <a:ext cx="667200" cy="42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pPr fontAlgn="auto"/>
            <a:r>
              <a:t>xx%</a:t>
            </a:r>
          </a:p>
        </p:txBody>
      </p:sp>
      <p:sp>
        <p:nvSpPr>
          <p:cNvPr id="176" name="Google Shape;176;p30"/>
          <p:cNvSpPr txBox="1"/>
          <p:nvPr>
            <p:ph type="title" idx="13" hasCustomPrompt="1"/>
          </p:nvPr>
        </p:nvSpPr>
        <p:spPr>
          <a:xfrm>
            <a:off x="5159975" y="1343431"/>
            <a:ext cx="667200" cy="42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pPr fontAlgn="auto"/>
            <a:r>
              <a:t>xx%</a:t>
            </a:r>
          </a:p>
        </p:txBody>
      </p:sp>
      <p:sp>
        <p:nvSpPr>
          <p:cNvPr id="177" name="Google Shape;177;p30"/>
          <p:cNvSpPr txBox="1"/>
          <p:nvPr>
            <p:ph type="title" idx="14" hasCustomPrompt="1"/>
          </p:nvPr>
        </p:nvSpPr>
        <p:spPr>
          <a:xfrm>
            <a:off x="3316775" y="2762231"/>
            <a:ext cx="667200" cy="42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pPr fontAlgn="auto"/>
            <a:r>
              <a:t>xx%</a:t>
            </a:r>
          </a:p>
        </p:txBody>
      </p:sp>
      <p:sp>
        <p:nvSpPr>
          <p:cNvPr id="178" name="Google Shape;178;p30"/>
          <p:cNvSpPr txBox="1"/>
          <p:nvPr>
            <p:ph type="title" idx="15" hasCustomPrompt="1"/>
          </p:nvPr>
        </p:nvSpPr>
        <p:spPr>
          <a:xfrm>
            <a:off x="7003175" y="2762231"/>
            <a:ext cx="667200" cy="42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pPr fontAlgn="auto"/>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bg>
      <p:bgPr>
        <a:blipFill rotWithShape="0">
          <a:blip r:embed="rId2"/>
          <a:stretch>
            <a:fillRect/>
          </a:stretch>
        </a:blipFill>
        <a:effectLst/>
      </p:bgPr>
    </p:bg>
    <p:spTree>
      <p:nvGrpSpPr>
        <p:cNvPr id="15" name="Shape 15"/>
        <p:cNvGrpSpPr/>
        <p:nvPr/>
      </p:nvGrpSpPr>
      <p:grpSpPr>
        <a:xfrm>
          <a:off x="0" y="0"/>
          <a:ext cx="0" cy="0"/>
          <a:chOff x="0" y="0"/>
          <a:chExt cx="0" cy="0"/>
        </a:xfrm>
      </p:grpSpPr>
      <p:sp>
        <p:nvSpPr>
          <p:cNvPr id="16" name="Google Shape;16;p4"/>
          <p:cNvSpPr txBox="1"/>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pPr fontAlgn="auto"/>
          </a:p>
        </p:txBody>
      </p:sp>
      <p:sp>
        <p:nvSpPr>
          <p:cNvPr id="17" name="Google Shape;17;p4"/>
          <p:cNvSpPr txBox="1"/>
          <p:nvPr>
            <p:ph type="body" idx="1"/>
          </p:nvPr>
        </p:nvSpPr>
        <p:spPr>
          <a:xfrm>
            <a:off x="713225" y="1246950"/>
            <a:ext cx="7717500" cy="33570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pPr fontAlgn="auto"/>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p:cSld name="CUSTOM_1">
    <p:bg>
      <p:bgPr>
        <a:blipFill rotWithShape="0">
          <a:blip r:embed="rId2"/>
          <a:stretch>
            <a:fillRect/>
          </a:stretch>
        </a:blipFill>
        <a:effectLst/>
      </p:bgPr>
    </p:bg>
    <p:spTree>
      <p:nvGrpSpPr>
        <p:cNvPr id="179" name="Shape 179"/>
        <p:cNvGrpSpPr/>
        <p:nvPr/>
      </p:nvGrpSpPr>
      <p:grpSpPr>
        <a:xfrm>
          <a:off x="0" y="0"/>
          <a:ext cx="0" cy="0"/>
          <a:chOff x="0" y="0"/>
          <a:chExt cx="0" cy="0"/>
        </a:xfrm>
      </p:grpSpPr>
      <p:sp>
        <p:nvSpPr>
          <p:cNvPr id="180" name="Google Shape;180;p31"/>
          <p:cNvSpPr txBox="1"/>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181" name="Google Shape;181;p31"/>
          <p:cNvSpPr txBox="1"/>
          <p:nvPr>
            <p:ph type="title" idx="2"/>
          </p:nvPr>
        </p:nvSpPr>
        <p:spPr>
          <a:xfrm>
            <a:off x="810500" y="1787500"/>
            <a:ext cx="21459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182" name="Google Shape;182;p31"/>
          <p:cNvSpPr txBox="1"/>
          <p:nvPr>
            <p:ph type="subTitle" idx="1"/>
          </p:nvPr>
        </p:nvSpPr>
        <p:spPr>
          <a:xfrm>
            <a:off x="767900" y="2276725"/>
            <a:ext cx="2231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pPr fontAlgn="auto"/>
          </a:p>
        </p:txBody>
      </p:sp>
      <p:sp>
        <p:nvSpPr>
          <p:cNvPr id="183" name="Google Shape;183;p31"/>
          <p:cNvSpPr txBox="1"/>
          <p:nvPr>
            <p:ph type="title" idx="3"/>
          </p:nvPr>
        </p:nvSpPr>
        <p:spPr>
          <a:xfrm>
            <a:off x="3499033" y="1787500"/>
            <a:ext cx="21459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184" name="Google Shape;184;p31"/>
          <p:cNvSpPr txBox="1"/>
          <p:nvPr>
            <p:ph type="subTitle" idx="4"/>
          </p:nvPr>
        </p:nvSpPr>
        <p:spPr>
          <a:xfrm>
            <a:off x="3456438" y="2276725"/>
            <a:ext cx="2231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pPr fontAlgn="auto"/>
          </a:p>
        </p:txBody>
      </p:sp>
      <p:sp>
        <p:nvSpPr>
          <p:cNvPr id="185" name="Google Shape;185;p31"/>
          <p:cNvSpPr txBox="1"/>
          <p:nvPr>
            <p:ph type="title" idx="5"/>
          </p:nvPr>
        </p:nvSpPr>
        <p:spPr>
          <a:xfrm>
            <a:off x="6187567" y="1787500"/>
            <a:ext cx="21459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186" name="Google Shape;186;p31"/>
          <p:cNvSpPr txBox="1"/>
          <p:nvPr>
            <p:ph type="subTitle" idx="6"/>
          </p:nvPr>
        </p:nvSpPr>
        <p:spPr>
          <a:xfrm>
            <a:off x="6144962" y="2276725"/>
            <a:ext cx="2231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pPr fontAlgn="auto"/>
          </a:p>
        </p:txBody>
      </p:sp>
      <p:sp>
        <p:nvSpPr>
          <p:cNvPr id="187" name="Google Shape;187;p31"/>
          <p:cNvSpPr txBox="1"/>
          <p:nvPr>
            <p:ph type="title" idx="7"/>
          </p:nvPr>
        </p:nvSpPr>
        <p:spPr>
          <a:xfrm>
            <a:off x="810500" y="3323050"/>
            <a:ext cx="21459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188" name="Google Shape;188;p31"/>
          <p:cNvSpPr txBox="1"/>
          <p:nvPr>
            <p:ph type="subTitle" idx="8"/>
          </p:nvPr>
        </p:nvSpPr>
        <p:spPr>
          <a:xfrm>
            <a:off x="767875" y="3820337"/>
            <a:ext cx="2231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pPr fontAlgn="auto"/>
          </a:p>
        </p:txBody>
      </p:sp>
      <p:sp>
        <p:nvSpPr>
          <p:cNvPr id="189" name="Google Shape;189;p31"/>
          <p:cNvSpPr txBox="1"/>
          <p:nvPr>
            <p:ph type="title" idx="9"/>
          </p:nvPr>
        </p:nvSpPr>
        <p:spPr>
          <a:xfrm>
            <a:off x="3499033" y="3323050"/>
            <a:ext cx="21459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190" name="Google Shape;190;p31"/>
          <p:cNvSpPr txBox="1"/>
          <p:nvPr>
            <p:ph type="subTitle" idx="13"/>
          </p:nvPr>
        </p:nvSpPr>
        <p:spPr>
          <a:xfrm>
            <a:off x="3456438" y="3820337"/>
            <a:ext cx="2231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pPr fontAlgn="auto"/>
          </a:p>
        </p:txBody>
      </p:sp>
      <p:sp>
        <p:nvSpPr>
          <p:cNvPr id="191" name="Google Shape;191;p31"/>
          <p:cNvSpPr txBox="1"/>
          <p:nvPr>
            <p:ph type="title" idx="14"/>
          </p:nvPr>
        </p:nvSpPr>
        <p:spPr>
          <a:xfrm>
            <a:off x="6187567" y="3323050"/>
            <a:ext cx="21459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192" name="Google Shape;192;p31"/>
          <p:cNvSpPr txBox="1"/>
          <p:nvPr>
            <p:ph type="subTitle" idx="15"/>
          </p:nvPr>
        </p:nvSpPr>
        <p:spPr>
          <a:xfrm>
            <a:off x="6144962" y="3820337"/>
            <a:ext cx="2231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pPr fontAlgn="auto"/>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six columns 1">
  <p:cSld name="CUSTOM_1_1">
    <p:bg>
      <p:bgPr>
        <a:blipFill rotWithShape="0">
          <a:blip r:embed="rId2"/>
          <a:stretch>
            <a:fillRect/>
          </a:stretch>
        </a:blipFill>
        <a:effectLst/>
      </p:bgPr>
    </p:bg>
    <p:spTree>
      <p:nvGrpSpPr>
        <p:cNvPr id="193" name="Shape 193"/>
        <p:cNvGrpSpPr/>
        <p:nvPr/>
      </p:nvGrpSpPr>
      <p:grpSpPr>
        <a:xfrm>
          <a:off x="0" y="0"/>
          <a:ext cx="0" cy="0"/>
          <a:chOff x="0" y="0"/>
          <a:chExt cx="0" cy="0"/>
        </a:xfrm>
      </p:grpSpPr>
      <p:sp>
        <p:nvSpPr>
          <p:cNvPr id="194" name="Google Shape;194;p32"/>
          <p:cNvSpPr txBox="1"/>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195" name="Google Shape;195;p32"/>
          <p:cNvSpPr txBox="1"/>
          <p:nvPr>
            <p:ph type="title" idx="2"/>
          </p:nvPr>
        </p:nvSpPr>
        <p:spPr>
          <a:xfrm>
            <a:off x="2031288" y="1264229"/>
            <a:ext cx="22311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196" name="Google Shape;196;p32"/>
          <p:cNvSpPr txBox="1"/>
          <p:nvPr>
            <p:ph type="subTitle" idx="1"/>
          </p:nvPr>
        </p:nvSpPr>
        <p:spPr>
          <a:xfrm>
            <a:off x="2031288" y="1684654"/>
            <a:ext cx="223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pPr fontAlgn="auto"/>
          </a:p>
        </p:txBody>
      </p:sp>
      <p:sp>
        <p:nvSpPr>
          <p:cNvPr id="197" name="Google Shape;197;p32"/>
          <p:cNvSpPr txBox="1"/>
          <p:nvPr>
            <p:ph type="title" idx="3"/>
          </p:nvPr>
        </p:nvSpPr>
        <p:spPr>
          <a:xfrm>
            <a:off x="2031288" y="2412494"/>
            <a:ext cx="22311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algn="l" rtl="0">
              <a:spcBef>
                <a:spcPts val="0"/>
              </a:spcBef>
              <a:spcAft>
                <a:spcPts val="0"/>
              </a:spcAft>
              <a:buSzPts val="3200"/>
              <a:buNone/>
              <a:defRPr/>
            </a:lvl2pPr>
            <a:lvl3pPr lvl="2" algn="l" rtl="0">
              <a:spcBef>
                <a:spcPts val="0"/>
              </a:spcBef>
              <a:spcAft>
                <a:spcPts val="0"/>
              </a:spcAft>
              <a:buSzPts val="3200"/>
              <a:buNone/>
              <a:defRPr/>
            </a:lvl3pPr>
            <a:lvl4pPr lvl="3" algn="l" rtl="0">
              <a:spcBef>
                <a:spcPts val="0"/>
              </a:spcBef>
              <a:spcAft>
                <a:spcPts val="0"/>
              </a:spcAft>
              <a:buSzPts val="3200"/>
              <a:buNone/>
              <a:defRPr/>
            </a:lvl4pPr>
            <a:lvl5pPr lvl="4" algn="l" rtl="0">
              <a:spcBef>
                <a:spcPts val="0"/>
              </a:spcBef>
              <a:spcAft>
                <a:spcPts val="0"/>
              </a:spcAft>
              <a:buSzPts val="3200"/>
              <a:buNone/>
              <a:defRPr/>
            </a:lvl5pPr>
            <a:lvl6pPr lvl="5" algn="l" rtl="0">
              <a:spcBef>
                <a:spcPts val="0"/>
              </a:spcBef>
              <a:spcAft>
                <a:spcPts val="0"/>
              </a:spcAft>
              <a:buSzPts val="3200"/>
              <a:buNone/>
              <a:defRPr/>
            </a:lvl6pPr>
            <a:lvl7pPr lvl="6" algn="l" rtl="0">
              <a:spcBef>
                <a:spcPts val="0"/>
              </a:spcBef>
              <a:spcAft>
                <a:spcPts val="0"/>
              </a:spcAft>
              <a:buSzPts val="3200"/>
              <a:buNone/>
              <a:defRPr/>
            </a:lvl7pPr>
            <a:lvl8pPr lvl="7" algn="l" rtl="0">
              <a:spcBef>
                <a:spcPts val="0"/>
              </a:spcBef>
              <a:spcAft>
                <a:spcPts val="0"/>
              </a:spcAft>
              <a:buSzPts val="3200"/>
              <a:buNone/>
              <a:defRPr/>
            </a:lvl8pPr>
            <a:lvl9pPr lvl="8" algn="l" rtl="0">
              <a:spcBef>
                <a:spcPts val="0"/>
              </a:spcBef>
              <a:spcAft>
                <a:spcPts val="0"/>
              </a:spcAft>
              <a:buSzPts val="3200"/>
              <a:buNone/>
              <a:defRPr/>
            </a:lvl9pPr>
          </a:lstStyle>
          <a:p>
            <a:pPr fontAlgn="auto"/>
          </a:p>
        </p:txBody>
      </p:sp>
      <p:sp>
        <p:nvSpPr>
          <p:cNvPr id="198" name="Google Shape;198;p32"/>
          <p:cNvSpPr txBox="1"/>
          <p:nvPr>
            <p:ph type="subTitle" idx="4"/>
          </p:nvPr>
        </p:nvSpPr>
        <p:spPr>
          <a:xfrm>
            <a:off x="2031263" y="2829549"/>
            <a:ext cx="223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pPr fontAlgn="auto"/>
          </a:p>
        </p:txBody>
      </p:sp>
      <p:sp>
        <p:nvSpPr>
          <p:cNvPr id="199" name="Google Shape;199;p32"/>
          <p:cNvSpPr txBox="1"/>
          <p:nvPr>
            <p:ph type="title" idx="5"/>
          </p:nvPr>
        </p:nvSpPr>
        <p:spPr>
          <a:xfrm>
            <a:off x="2031275" y="3560759"/>
            <a:ext cx="22311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algn="l" rtl="0">
              <a:spcBef>
                <a:spcPts val="0"/>
              </a:spcBef>
              <a:spcAft>
                <a:spcPts val="0"/>
              </a:spcAft>
              <a:buSzPts val="3200"/>
              <a:buNone/>
              <a:defRPr/>
            </a:lvl2pPr>
            <a:lvl3pPr lvl="2" algn="l" rtl="0">
              <a:spcBef>
                <a:spcPts val="0"/>
              </a:spcBef>
              <a:spcAft>
                <a:spcPts val="0"/>
              </a:spcAft>
              <a:buSzPts val="3200"/>
              <a:buNone/>
              <a:defRPr/>
            </a:lvl3pPr>
            <a:lvl4pPr lvl="3" algn="l" rtl="0">
              <a:spcBef>
                <a:spcPts val="0"/>
              </a:spcBef>
              <a:spcAft>
                <a:spcPts val="0"/>
              </a:spcAft>
              <a:buSzPts val="3200"/>
              <a:buNone/>
              <a:defRPr/>
            </a:lvl4pPr>
            <a:lvl5pPr lvl="4" algn="l" rtl="0">
              <a:spcBef>
                <a:spcPts val="0"/>
              </a:spcBef>
              <a:spcAft>
                <a:spcPts val="0"/>
              </a:spcAft>
              <a:buSzPts val="3200"/>
              <a:buNone/>
              <a:defRPr/>
            </a:lvl5pPr>
            <a:lvl6pPr lvl="5" algn="l" rtl="0">
              <a:spcBef>
                <a:spcPts val="0"/>
              </a:spcBef>
              <a:spcAft>
                <a:spcPts val="0"/>
              </a:spcAft>
              <a:buSzPts val="3200"/>
              <a:buNone/>
              <a:defRPr/>
            </a:lvl6pPr>
            <a:lvl7pPr lvl="6" algn="l" rtl="0">
              <a:spcBef>
                <a:spcPts val="0"/>
              </a:spcBef>
              <a:spcAft>
                <a:spcPts val="0"/>
              </a:spcAft>
              <a:buSzPts val="3200"/>
              <a:buNone/>
              <a:defRPr/>
            </a:lvl7pPr>
            <a:lvl8pPr lvl="7" algn="l" rtl="0">
              <a:spcBef>
                <a:spcPts val="0"/>
              </a:spcBef>
              <a:spcAft>
                <a:spcPts val="0"/>
              </a:spcAft>
              <a:buSzPts val="3200"/>
              <a:buNone/>
              <a:defRPr/>
            </a:lvl8pPr>
            <a:lvl9pPr lvl="8" algn="l" rtl="0">
              <a:spcBef>
                <a:spcPts val="0"/>
              </a:spcBef>
              <a:spcAft>
                <a:spcPts val="0"/>
              </a:spcAft>
              <a:buSzPts val="3200"/>
              <a:buNone/>
              <a:defRPr/>
            </a:lvl9pPr>
          </a:lstStyle>
          <a:p>
            <a:pPr fontAlgn="auto"/>
          </a:p>
        </p:txBody>
      </p:sp>
      <p:sp>
        <p:nvSpPr>
          <p:cNvPr id="200" name="Google Shape;200;p32"/>
          <p:cNvSpPr txBox="1"/>
          <p:nvPr>
            <p:ph type="subTitle" idx="6"/>
          </p:nvPr>
        </p:nvSpPr>
        <p:spPr>
          <a:xfrm>
            <a:off x="2031275" y="3981846"/>
            <a:ext cx="223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pPr fontAlgn="auto"/>
          </a:p>
        </p:txBody>
      </p:sp>
      <p:sp>
        <p:nvSpPr>
          <p:cNvPr id="201" name="Google Shape;201;p32"/>
          <p:cNvSpPr txBox="1"/>
          <p:nvPr>
            <p:ph type="subTitle" idx="7"/>
          </p:nvPr>
        </p:nvSpPr>
        <p:spPr>
          <a:xfrm>
            <a:off x="5701238" y="1684654"/>
            <a:ext cx="223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pPr fontAlgn="auto"/>
          </a:p>
        </p:txBody>
      </p:sp>
      <p:sp>
        <p:nvSpPr>
          <p:cNvPr id="202" name="Google Shape;202;p32"/>
          <p:cNvSpPr txBox="1"/>
          <p:nvPr>
            <p:ph type="title" idx="8"/>
          </p:nvPr>
        </p:nvSpPr>
        <p:spPr>
          <a:xfrm>
            <a:off x="5701238" y="2412494"/>
            <a:ext cx="22311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algn="l" rtl="0">
              <a:spcBef>
                <a:spcPts val="0"/>
              </a:spcBef>
              <a:spcAft>
                <a:spcPts val="0"/>
              </a:spcAft>
              <a:buSzPts val="3200"/>
              <a:buNone/>
              <a:defRPr/>
            </a:lvl2pPr>
            <a:lvl3pPr lvl="2" algn="l" rtl="0">
              <a:spcBef>
                <a:spcPts val="0"/>
              </a:spcBef>
              <a:spcAft>
                <a:spcPts val="0"/>
              </a:spcAft>
              <a:buSzPts val="3200"/>
              <a:buNone/>
              <a:defRPr/>
            </a:lvl3pPr>
            <a:lvl4pPr lvl="3" algn="l" rtl="0">
              <a:spcBef>
                <a:spcPts val="0"/>
              </a:spcBef>
              <a:spcAft>
                <a:spcPts val="0"/>
              </a:spcAft>
              <a:buSzPts val="3200"/>
              <a:buNone/>
              <a:defRPr/>
            </a:lvl4pPr>
            <a:lvl5pPr lvl="4" algn="l" rtl="0">
              <a:spcBef>
                <a:spcPts val="0"/>
              </a:spcBef>
              <a:spcAft>
                <a:spcPts val="0"/>
              </a:spcAft>
              <a:buSzPts val="3200"/>
              <a:buNone/>
              <a:defRPr/>
            </a:lvl5pPr>
            <a:lvl6pPr lvl="5" algn="l" rtl="0">
              <a:spcBef>
                <a:spcPts val="0"/>
              </a:spcBef>
              <a:spcAft>
                <a:spcPts val="0"/>
              </a:spcAft>
              <a:buSzPts val="3200"/>
              <a:buNone/>
              <a:defRPr/>
            </a:lvl6pPr>
            <a:lvl7pPr lvl="6" algn="l" rtl="0">
              <a:spcBef>
                <a:spcPts val="0"/>
              </a:spcBef>
              <a:spcAft>
                <a:spcPts val="0"/>
              </a:spcAft>
              <a:buSzPts val="3200"/>
              <a:buNone/>
              <a:defRPr/>
            </a:lvl7pPr>
            <a:lvl8pPr lvl="7" algn="l" rtl="0">
              <a:spcBef>
                <a:spcPts val="0"/>
              </a:spcBef>
              <a:spcAft>
                <a:spcPts val="0"/>
              </a:spcAft>
              <a:buSzPts val="3200"/>
              <a:buNone/>
              <a:defRPr/>
            </a:lvl8pPr>
            <a:lvl9pPr lvl="8" algn="l" rtl="0">
              <a:spcBef>
                <a:spcPts val="0"/>
              </a:spcBef>
              <a:spcAft>
                <a:spcPts val="0"/>
              </a:spcAft>
              <a:buSzPts val="3200"/>
              <a:buNone/>
              <a:defRPr/>
            </a:lvl9pPr>
          </a:lstStyle>
          <a:p>
            <a:pPr fontAlgn="auto"/>
          </a:p>
        </p:txBody>
      </p:sp>
      <p:sp>
        <p:nvSpPr>
          <p:cNvPr id="203" name="Google Shape;203;p32"/>
          <p:cNvSpPr txBox="1"/>
          <p:nvPr>
            <p:ph type="subTitle" idx="9"/>
          </p:nvPr>
        </p:nvSpPr>
        <p:spPr>
          <a:xfrm>
            <a:off x="5701213" y="2833250"/>
            <a:ext cx="223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pPr fontAlgn="auto"/>
          </a:p>
        </p:txBody>
      </p:sp>
      <p:sp>
        <p:nvSpPr>
          <p:cNvPr id="204" name="Google Shape;204;p32"/>
          <p:cNvSpPr txBox="1"/>
          <p:nvPr>
            <p:ph type="title" idx="13"/>
          </p:nvPr>
        </p:nvSpPr>
        <p:spPr>
          <a:xfrm>
            <a:off x="5701225" y="3560759"/>
            <a:ext cx="22311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algn="l" rtl="0">
              <a:spcBef>
                <a:spcPts val="0"/>
              </a:spcBef>
              <a:spcAft>
                <a:spcPts val="0"/>
              </a:spcAft>
              <a:buSzPts val="3200"/>
              <a:buNone/>
              <a:defRPr/>
            </a:lvl2pPr>
            <a:lvl3pPr lvl="2" algn="l" rtl="0">
              <a:spcBef>
                <a:spcPts val="0"/>
              </a:spcBef>
              <a:spcAft>
                <a:spcPts val="0"/>
              </a:spcAft>
              <a:buSzPts val="3200"/>
              <a:buNone/>
              <a:defRPr/>
            </a:lvl3pPr>
            <a:lvl4pPr lvl="3" algn="l" rtl="0">
              <a:spcBef>
                <a:spcPts val="0"/>
              </a:spcBef>
              <a:spcAft>
                <a:spcPts val="0"/>
              </a:spcAft>
              <a:buSzPts val="3200"/>
              <a:buNone/>
              <a:defRPr/>
            </a:lvl4pPr>
            <a:lvl5pPr lvl="4" algn="l" rtl="0">
              <a:spcBef>
                <a:spcPts val="0"/>
              </a:spcBef>
              <a:spcAft>
                <a:spcPts val="0"/>
              </a:spcAft>
              <a:buSzPts val="3200"/>
              <a:buNone/>
              <a:defRPr/>
            </a:lvl5pPr>
            <a:lvl6pPr lvl="5" algn="l" rtl="0">
              <a:spcBef>
                <a:spcPts val="0"/>
              </a:spcBef>
              <a:spcAft>
                <a:spcPts val="0"/>
              </a:spcAft>
              <a:buSzPts val="3200"/>
              <a:buNone/>
              <a:defRPr/>
            </a:lvl6pPr>
            <a:lvl7pPr lvl="6" algn="l" rtl="0">
              <a:spcBef>
                <a:spcPts val="0"/>
              </a:spcBef>
              <a:spcAft>
                <a:spcPts val="0"/>
              </a:spcAft>
              <a:buSzPts val="3200"/>
              <a:buNone/>
              <a:defRPr/>
            </a:lvl7pPr>
            <a:lvl8pPr lvl="7" algn="l" rtl="0">
              <a:spcBef>
                <a:spcPts val="0"/>
              </a:spcBef>
              <a:spcAft>
                <a:spcPts val="0"/>
              </a:spcAft>
              <a:buSzPts val="3200"/>
              <a:buNone/>
              <a:defRPr/>
            </a:lvl8pPr>
            <a:lvl9pPr lvl="8" algn="l" rtl="0">
              <a:spcBef>
                <a:spcPts val="0"/>
              </a:spcBef>
              <a:spcAft>
                <a:spcPts val="0"/>
              </a:spcAft>
              <a:buSzPts val="3200"/>
              <a:buNone/>
              <a:defRPr/>
            </a:lvl9pPr>
          </a:lstStyle>
          <a:p>
            <a:pPr fontAlgn="auto"/>
          </a:p>
        </p:txBody>
      </p:sp>
      <p:sp>
        <p:nvSpPr>
          <p:cNvPr id="205" name="Google Shape;205;p32"/>
          <p:cNvSpPr txBox="1"/>
          <p:nvPr>
            <p:ph type="subTitle" idx="14"/>
          </p:nvPr>
        </p:nvSpPr>
        <p:spPr>
          <a:xfrm>
            <a:off x="5701225" y="3981846"/>
            <a:ext cx="223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pPr fontAlgn="auto"/>
          </a:p>
        </p:txBody>
      </p:sp>
      <p:sp>
        <p:nvSpPr>
          <p:cNvPr id="206" name="Google Shape;206;p32"/>
          <p:cNvSpPr txBox="1"/>
          <p:nvPr>
            <p:ph type="title" idx="15"/>
          </p:nvPr>
        </p:nvSpPr>
        <p:spPr>
          <a:xfrm>
            <a:off x="5701238" y="1264229"/>
            <a:ext cx="22311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207" name="Google Shape;207;p32"/>
          <p:cNvSpPr txBox="1"/>
          <p:nvPr>
            <p:ph type="title" idx="16" hasCustomPrompt="1"/>
          </p:nvPr>
        </p:nvSpPr>
        <p:spPr>
          <a:xfrm>
            <a:off x="1211650" y="1594506"/>
            <a:ext cx="667200" cy="42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pPr fontAlgn="auto"/>
            <a:r>
              <a:t>xx%</a:t>
            </a:r>
          </a:p>
        </p:txBody>
      </p:sp>
      <p:sp>
        <p:nvSpPr>
          <p:cNvPr id="208" name="Google Shape;208;p32"/>
          <p:cNvSpPr txBox="1"/>
          <p:nvPr>
            <p:ph type="title" idx="17" hasCustomPrompt="1"/>
          </p:nvPr>
        </p:nvSpPr>
        <p:spPr>
          <a:xfrm>
            <a:off x="1211650" y="3908906"/>
            <a:ext cx="667200" cy="42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pPr fontAlgn="auto"/>
            <a:r>
              <a:t>xx%</a:t>
            </a:r>
          </a:p>
        </p:txBody>
      </p:sp>
      <p:sp>
        <p:nvSpPr>
          <p:cNvPr id="209" name="Google Shape;209;p32"/>
          <p:cNvSpPr txBox="1"/>
          <p:nvPr>
            <p:ph type="title" idx="18" hasCustomPrompt="1"/>
          </p:nvPr>
        </p:nvSpPr>
        <p:spPr>
          <a:xfrm>
            <a:off x="1211650" y="2751706"/>
            <a:ext cx="667200" cy="42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pPr fontAlgn="auto"/>
            <a:r>
              <a:t>xx%</a:t>
            </a:r>
          </a:p>
        </p:txBody>
      </p:sp>
      <p:sp>
        <p:nvSpPr>
          <p:cNvPr id="210" name="Google Shape;210;p32"/>
          <p:cNvSpPr txBox="1"/>
          <p:nvPr>
            <p:ph type="title" idx="19" hasCustomPrompt="1"/>
          </p:nvPr>
        </p:nvSpPr>
        <p:spPr>
          <a:xfrm>
            <a:off x="4881600" y="1594506"/>
            <a:ext cx="667200" cy="42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pPr fontAlgn="auto"/>
            <a:r>
              <a:t>xx%</a:t>
            </a:r>
          </a:p>
        </p:txBody>
      </p:sp>
      <p:sp>
        <p:nvSpPr>
          <p:cNvPr id="211" name="Google Shape;211;p32"/>
          <p:cNvSpPr txBox="1"/>
          <p:nvPr>
            <p:ph type="title" idx="20" hasCustomPrompt="1"/>
          </p:nvPr>
        </p:nvSpPr>
        <p:spPr>
          <a:xfrm>
            <a:off x="4881600" y="3908906"/>
            <a:ext cx="667200" cy="42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pPr fontAlgn="auto"/>
            <a:r>
              <a:t>xx%</a:t>
            </a:r>
          </a:p>
        </p:txBody>
      </p:sp>
      <p:sp>
        <p:nvSpPr>
          <p:cNvPr id="212" name="Google Shape;212;p32"/>
          <p:cNvSpPr txBox="1"/>
          <p:nvPr>
            <p:ph type="title" idx="21" hasCustomPrompt="1"/>
          </p:nvPr>
        </p:nvSpPr>
        <p:spPr>
          <a:xfrm>
            <a:off x="4881600" y="2751706"/>
            <a:ext cx="667200" cy="42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pPr fontAlgn="auto"/>
            <a:r>
              <a:t>xx%</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
  <p:cSld name="CUSTOM_1_1_1_1">
    <p:bg>
      <p:bgPr>
        <a:blipFill rotWithShape="0">
          <a:blip r:embed="rId2"/>
          <a:stretch>
            <a:fillRect/>
          </a:stretch>
        </a:blipFill>
        <a:effectLst/>
      </p:bgPr>
    </p:bg>
    <p:spTree>
      <p:nvGrpSpPr>
        <p:cNvPr id="213" name="Shape 213"/>
        <p:cNvGrpSpPr/>
        <p:nvPr/>
      </p:nvGrpSpPr>
      <p:grpSpPr>
        <a:xfrm>
          <a:off x="0" y="0"/>
          <a:ext cx="0" cy="0"/>
          <a:chOff x="0" y="0"/>
          <a:chExt cx="0" cy="0"/>
        </a:xfrm>
      </p:grpSpPr>
      <p:sp>
        <p:nvSpPr>
          <p:cNvPr id="214" name="Google Shape;214;p33"/>
          <p:cNvSpPr txBox="1"/>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215" name="Google Shape;215;p33"/>
          <p:cNvSpPr txBox="1"/>
          <p:nvPr>
            <p:ph type="subTitle" idx="1"/>
          </p:nvPr>
        </p:nvSpPr>
        <p:spPr>
          <a:xfrm>
            <a:off x="907775" y="1458850"/>
            <a:ext cx="3383700" cy="89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pPr fontAlgn="auto"/>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ext 1">
  <p:cSld name="CUSTOM_1_1_1_1_2">
    <p:bg>
      <p:bgPr>
        <a:blipFill rotWithShape="0">
          <a:blip r:embed="rId2"/>
          <a:stretch>
            <a:fillRect/>
          </a:stretch>
        </a:blipFill>
        <a:effectLst/>
      </p:bgPr>
    </p:bg>
    <p:spTree>
      <p:nvGrpSpPr>
        <p:cNvPr id="216" name="Shape 216"/>
        <p:cNvGrpSpPr/>
        <p:nvPr/>
      </p:nvGrpSpPr>
      <p:grpSpPr>
        <a:xfrm>
          <a:off x="0" y="0"/>
          <a:ext cx="0" cy="0"/>
          <a:chOff x="0" y="0"/>
          <a:chExt cx="0" cy="0"/>
        </a:xfrm>
      </p:grpSpPr>
      <p:sp>
        <p:nvSpPr>
          <p:cNvPr id="217" name="Google Shape;217;p34"/>
          <p:cNvSpPr txBox="1"/>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218" name="Google Shape;218;p34"/>
          <p:cNvSpPr txBox="1"/>
          <p:nvPr>
            <p:ph type="body" idx="1"/>
          </p:nvPr>
        </p:nvSpPr>
        <p:spPr>
          <a:xfrm>
            <a:off x="1491000" y="1552250"/>
            <a:ext cx="6162000" cy="3051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04800" rtl="0">
              <a:spcBef>
                <a:spcPts val="100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pPr fontAlgn="auto"/>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ext 2">
  <p:cSld name="CUSTOM_1_1_1_1_2_1">
    <p:bg>
      <p:bgPr>
        <a:blipFill rotWithShape="0">
          <a:blip r:embed="rId2"/>
          <a:stretch>
            <a:fillRect/>
          </a:stretch>
        </a:blipFill>
        <a:effectLst/>
      </p:bgPr>
    </p:bg>
    <p:spTree>
      <p:nvGrpSpPr>
        <p:cNvPr id="219" name="Shape 219"/>
        <p:cNvGrpSpPr/>
        <p:nvPr/>
      </p:nvGrpSpPr>
      <p:grpSpPr>
        <a:xfrm>
          <a:off x="0" y="0"/>
          <a:ext cx="0" cy="0"/>
          <a:chOff x="0" y="0"/>
          <a:chExt cx="0" cy="0"/>
        </a:xfrm>
      </p:grpSpPr>
      <p:sp>
        <p:nvSpPr>
          <p:cNvPr id="220" name="Google Shape;220;p35"/>
          <p:cNvSpPr txBox="1"/>
          <p:nvPr>
            <p:ph type="title"/>
          </p:nvPr>
        </p:nvSpPr>
        <p:spPr>
          <a:xfrm>
            <a:off x="2475925" y="3049100"/>
            <a:ext cx="4192200" cy="6249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221" name="Google Shape;221;p35"/>
          <p:cNvSpPr txBox="1"/>
          <p:nvPr>
            <p:ph type="subTitle" idx="1"/>
          </p:nvPr>
        </p:nvSpPr>
        <p:spPr>
          <a:xfrm>
            <a:off x="2475925" y="3629550"/>
            <a:ext cx="4192200" cy="94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pPr fontAlgn="auto"/>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ext 3">
  <p:cSld name="CUSTOM_4_2">
    <p:bg>
      <p:bgPr>
        <a:blipFill rotWithShape="0">
          <a:blip r:embed="rId2"/>
          <a:stretch>
            <a:fillRect/>
          </a:stretch>
        </a:blipFill>
        <a:effectLst/>
      </p:bgPr>
    </p:bg>
    <p:spTree>
      <p:nvGrpSpPr>
        <p:cNvPr id="222" name="Shape 222"/>
        <p:cNvGrpSpPr/>
        <p:nvPr/>
      </p:nvGrpSpPr>
      <p:grpSpPr>
        <a:xfrm>
          <a:off x="0" y="0"/>
          <a:ext cx="0" cy="0"/>
          <a:chOff x="0" y="0"/>
          <a:chExt cx="0" cy="0"/>
        </a:xfrm>
      </p:grpSpPr>
      <p:sp>
        <p:nvSpPr>
          <p:cNvPr id="223" name="Google Shape;223;p36"/>
          <p:cNvSpPr txBox="1"/>
          <p:nvPr>
            <p:ph type="title"/>
          </p:nvPr>
        </p:nvSpPr>
        <p:spPr>
          <a:xfrm>
            <a:off x="4849800" y="1729200"/>
            <a:ext cx="34104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224" name="Google Shape;224;p36"/>
          <p:cNvSpPr txBox="1"/>
          <p:nvPr>
            <p:ph type="subTitle" idx="1"/>
          </p:nvPr>
        </p:nvSpPr>
        <p:spPr>
          <a:xfrm>
            <a:off x="4849800" y="2225700"/>
            <a:ext cx="3410400" cy="118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pPr fontAlgn="auto"/>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ext 4">
  <p:cSld name="CUSTOM_4_1_2">
    <p:bg>
      <p:bgPr>
        <a:blipFill rotWithShape="0">
          <a:blip r:embed="rId2"/>
          <a:stretch>
            <a:fillRect/>
          </a:stretch>
        </a:blipFill>
        <a:effectLst/>
      </p:bgPr>
    </p:bg>
    <p:spTree>
      <p:nvGrpSpPr>
        <p:cNvPr id="225" name="Shape 225"/>
        <p:cNvGrpSpPr/>
        <p:nvPr/>
      </p:nvGrpSpPr>
      <p:grpSpPr>
        <a:xfrm>
          <a:off x="0" y="0"/>
          <a:ext cx="0" cy="0"/>
          <a:chOff x="0" y="0"/>
          <a:chExt cx="0" cy="0"/>
        </a:xfrm>
      </p:grpSpPr>
      <p:sp>
        <p:nvSpPr>
          <p:cNvPr id="226" name="Google Shape;226;p37"/>
          <p:cNvSpPr txBox="1"/>
          <p:nvPr>
            <p:ph type="title"/>
          </p:nvPr>
        </p:nvSpPr>
        <p:spPr>
          <a:xfrm>
            <a:off x="1038375" y="1729200"/>
            <a:ext cx="34104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227" name="Google Shape;227;p37"/>
          <p:cNvSpPr txBox="1"/>
          <p:nvPr>
            <p:ph type="subTitle" idx="1"/>
          </p:nvPr>
        </p:nvSpPr>
        <p:spPr>
          <a:xfrm>
            <a:off x="1038375" y="2225700"/>
            <a:ext cx="3410400" cy="118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pPr fontAlgn="auto"/>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ext 5">
  <p:cSld name="CUSTOM_4_1_1_1">
    <p:bg>
      <p:bgPr>
        <a:blipFill rotWithShape="0">
          <a:blip r:embed="rId2"/>
          <a:stretch>
            <a:fillRect/>
          </a:stretch>
        </a:blipFill>
        <a:effectLst/>
      </p:bgPr>
    </p:bg>
    <p:spTree>
      <p:nvGrpSpPr>
        <p:cNvPr id="228" name="Shape 228"/>
        <p:cNvGrpSpPr/>
        <p:nvPr/>
      </p:nvGrpSpPr>
      <p:grpSpPr>
        <a:xfrm>
          <a:off x="0" y="0"/>
          <a:ext cx="0" cy="0"/>
          <a:chOff x="0" y="0"/>
          <a:chExt cx="0" cy="0"/>
        </a:xfrm>
      </p:grpSpPr>
      <p:sp>
        <p:nvSpPr>
          <p:cNvPr id="229" name="Google Shape;229;p38"/>
          <p:cNvSpPr txBox="1"/>
          <p:nvPr>
            <p:ph type="title"/>
          </p:nvPr>
        </p:nvSpPr>
        <p:spPr>
          <a:xfrm>
            <a:off x="4342213" y="1729200"/>
            <a:ext cx="3410400" cy="572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230" name="Google Shape;230;p38"/>
          <p:cNvSpPr txBox="1"/>
          <p:nvPr>
            <p:ph type="subTitle" idx="1"/>
          </p:nvPr>
        </p:nvSpPr>
        <p:spPr>
          <a:xfrm>
            <a:off x="4342225" y="2225700"/>
            <a:ext cx="3410400" cy="118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pPr fontAlgn="auto"/>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ext 6">
  <p:cSld name="CUSTOM_1_1_1_1_2_1_1">
    <p:bg>
      <p:bgPr>
        <a:blipFill rotWithShape="0">
          <a:blip r:embed="rId2"/>
          <a:stretch>
            <a:fillRect/>
          </a:stretch>
        </a:blipFill>
        <a:effectLst/>
      </p:bgPr>
    </p:bg>
    <p:spTree>
      <p:nvGrpSpPr>
        <p:cNvPr id="231" name="Shape 231"/>
        <p:cNvGrpSpPr/>
        <p:nvPr/>
      </p:nvGrpSpPr>
      <p:grpSpPr>
        <a:xfrm>
          <a:off x="0" y="0"/>
          <a:ext cx="0" cy="0"/>
          <a:chOff x="0" y="0"/>
          <a:chExt cx="0" cy="0"/>
        </a:xfrm>
      </p:grpSpPr>
      <p:sp>
        <p:nvSpPr>
          <p:cNvPr id="232" name="Google Shape;232;p39"/>
          <p:cNvSpPr txBox="1"/>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233" name="Google Shape;233;p39"/>
          <p:cNvSpPr txBox="1"/>
          <p:nvPr>
            <p:ph type="body" idx="1"/>
          </p:nvPr>
        </p:nvSpPr>
        <p:spPr>
          <a:xfrm>
            <a:off x="713225" y="1246950"/>
            <a:ext cx="7717500" cy="33570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Char char="●"/>
              <a:defRPr/>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pPr fontAlgn="auto"/>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ext 7">
  <p:cSld name="CUSTOM_8_3">
    <p:bg>
      <p:bgPr>
        <a:blipFill rotWithShape="0">
          <a:blip r:embed="rId2"/>
          <a:stretch>
            <a:fillRect/>
          </a:stretch>
        </a:blipFill>
        <a:effectLst/>
      </p:bgPr>
    </p:bg>
    <p:spTree>
      <p:nvGrpSpPr>
        <p:cNvPr id="234" name="Shape 234"/>
        <p:cNvGrpSpPr/>
        <p:nvPr/>
      </p:nvGrpSpPr>
      <p:grpSpPr>
        <a:xfrm>
          <a:off x="0" y="0"/>
          <a:ext cx="0" cy="0"/>
          <a:chOff x="0" y="0"/>
          <a:chExt cx="0" cy="0"/>
        </a:xfrm>
      </p:grpSpPr>
      <p:sp>
        <p:nvSpPr>
          <p:cNvPr id="235" name="Google Shape;235;p40"/>
          <p:cNvSpPr txBox="1"/>
          <p:nvPr>
            <p:ph type="title"/>
          </p:nvPr>
        </p:nvSpPr>
        <p:spPr>
          <a:xfrm>
            <a:off x="713213" y="2040750"/>
            <a:ext cx="3904800" cy="1062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4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pPr fontAlgn="auto"/>
          </a:p>
        </p:txBody>
      </p:sp>
      <p:sp>
        <p:nvSpPr>
          <p:cNvPr id="236" name="Google Shape;236;p40"/>
          <p:cNvSpPr txBox="1"/>
          <p:nvPr>
            <p:ph type="subTitle" idx="1"/>
          </p:nvPr>
        </p:nvSpPr>
        <p:spPr>
          <a:xfrm>
            <a:off x="5128688" y="1738350"/>
            <a:ext cx="3302100" cy="16668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pPr fontAlgn="aut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bg>
      <p:bgPr>
        <a:blipFill rotWithShape="0">
          <a:blip r:embed="rId2"/>
          <a:stretch>
            <a:fillRect/>
          </a:stretch>
        </a:blipFill>
        <a:effectLst/>
      </p:bgPr>
    </p:bg>
    <p:spTree>
      <p:nvGrpSpPr>
        <p:cNvPr id="18" name="Shape 18"/>
        <p:cNvGrpSpPr/>
        <p:nvPr/>
      </p:nvGrpSpPr>
      <p:grpSpPr>
        <a:xfrm>
          <a:off x="0" y="0"/>
          <a:ext cx="0" cy="0"/>
          <a:chOff x="0" y="0"/>
          <a:chExt cx="0" cy="0"/>
        </a:xfrm>
      </p:grpSpPr>
      <p:sp>
        <p:nvSpPr>
          <p:cNvPr id="19" name="Google Shape;19;p5"/>
          <p:cNvSpPr txBox="1"/>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pPr fontAlgn="auto"/>
          </a:p>
        </p:txBody>
      </p:sp>
      <p:sp>
        <p:nvSpPr>
          <p:cNvPr id="20" name="Google Shape;20;p5"/>
          <p:cNvSpPr txBox="1"/>
          <p:nvPr>
            <p:ph type="body" idx="1"/>
          </p:nvPr>
        </p:nvSpPr>
        <p:spPr>
          <a:xfrm>
            <a:off x="713250" y="1552250"/>
            <a:ext cx="3622800" cy="3051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04800">
              <a:spcBef>
                <a:spcPts val="100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fontAlgn="auto"/>
          </a:p>
        </p:txBody>
      </p:sp>
      <p:sp>
        <p:nvSpPr>
          <p:cNvPr id="21" name="Google Shape;21;p5"/>
          <p:cNvSpPr txBox="1"/>
          <p:nvPr>
            <p:ph type="body" idx="2"/>
          </p:nvPr>
        </p:nvSpPr>
        <p:spPr>
          <a:xfrm>
            <a:off x="4807851" y="1552250"/>
            <a:ext cx="3622800" cy="3051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04800">
              <a:spcBef>
                <a:spcPts val="100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fontAlgn="auto"/>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ext 8">
  <p:cSld name="CUSTOM_2_1_1_2_1_1">
    <p:bg>
      <p:bgPr>
        <a:blipFill rotWithShape="0">
          <a:blip r:embed="rId2"/>
          <a:stretch>
            <a:fillRect/>
          </a:stretch>
        </a:blipFill>
        <a:effectLst/>
      </p:bgPr>
    </p:bg>
    <p:spTree>
      <p:nvGrpSpPr>
        <p:cNvPr id="237" name="Shape 237"/>
        <p:cNvGrpSpPr/>
        <p:nvPr/>
      </p:nvGrpSpPr>
      <p:grpSpPr>
        <a:xfrm>
          <a:off x="0" y="0"/>
          <a:ext cx="0" cy="0"/>
          <a:chOff x="0" y="0"/>
          <a:chExt cx="0" cy="0"/>
        </a:xfrm>
      </p:grpSpPr>
      <p:sp>
        <p:nvSpPr>
          <p:cNvPr id="238" name="Google Shape;238;p41"/>
          <p:cNvSpPr txBox="1"/>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239" name="Google Shape;239;p41"/>
          <p:cNvSpPr txBox="1"/>
          <p:nvPr>
            <p:ph type="title" idx="2" hasCustomPrompt="1"/>
          </p:nvPr>
        </p:nvSpPr>
        <p:spPr>
          <a:xfrm>
            <a:off x="3038450" y="1862475"/>
            <a:ext cx="3067200" cy="1461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10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pPr fontAlgn="auto"/>
            <a:r>
              <a:t>xx%</a:t>
            </a:r>
          </a:p>
        </p:txBody>
      </p:sp>
      <p:sp>
        <p:nvSpPr>
          <p:cNvPr id="240" name="Google Shape;240;p41"/>
          <p:cNvSpPr txBox="1"/>
          <p:nvPr>
            <p:ph type="subTitle" idx="1"/>
          </p:nvPr>
        </p:nvSpPr>
        <p:spPr>
          <a:xfrm>
            <a:off x="3230925" y="3247375"/>
            <a:ext cx="2682300" cy="67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pPr fontAlgn="auto"/>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1">
  <p:cSld name="CUSTOM_1_1_1_1_1">
    <p:bg>
      <p:bgPr>
        <a:blipFill rotWithShape="0">
          <a:blip r:embed="rId2"/>
          <a:stretch>
            <a:fillRect/>
          </a:stretch>
        </a:blipFill>
        <a:effectLst/>
      </p:bgPr>
    </p:bg>
    <p:spTree>
      <p:nvGrpSpPr>
        <p:cNvPr id="241" name="Shape 241"/>
        <p:cNvGrpSpPr/>
        <p:nvPr/>
      </p:nvGrpSpPr>
      <p:grpSpPr>
        <a:xfrm>
          <a:off x="0" y="0"/>
          <a:ext cx="0" cy="0"/>
          <a:chOff x="0" y="0"/>
          <a:chExt cx="0" cy="0"/>
        </a:xfrm>
      </p:grpSpPr>
      <p:sp>
        <p:nvSpPr>
          <p:cNvPr id="242" name="Google Shape;242;p42"/>
          <p:cNvSpPr txBox="1"/>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2">
  <p:cSld name="CUSTOM_1_1_1_1_1_1">
    <p:bg>
      <p:bgPr>
        <a:blipFill rotWithShape="0">
          <a:blip r:embed="rId2"/>
          <a:stretch>
            <a:fillRect/>
          </a:stretch>
        </a:blipFill>
        <a:effectLst/>
      </p:bgPr>
    </p:bg>
    <p:spTree>
      <p:nvGrpSpPr>
        <p:cNvPr id="243" name="Shape 243"/>
        <p:cNvGrpSpPr/>
        <p:nvPr/>
      </p:nvGrpSpPr>
      <p:grpSpPr>
        <a:xfrm>
          <a:off x="0" y="0"/>
          <a:ext cx="0" cy="0"/>
          <a:chOff x="0" y="0"/>
          <a:chExt cx="0" cy="0"/>
        </a:xfrm>
      </p:grpSpPr>
      <p:sp>
        <p:nvSpPr>
          <p:cNvPr id="244" name="Google Shape;244;p43"/>
          <p:cNvSpPr txBox="1"/>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3">
  <p:cSld name="CUSTOM_1_1_1_1_1_1_1">
    <p:bg>
      <p:bgPr>
        <a:blipFill rotWithShape="0">
          <a:blip r:embed="rId2"/>
          <a:stretch>
            <a:fillRect/>
          </a:stretch>
        </a:blipFill>
        <a:effectLst/>
      </p:bgPr>
    </p:bg>
    <p:spTree>
      <p:nvGrpSpPr>
        <p:cNvPr id="245" name="Shape 245"/>
        <p:cNvGrpSpPr/>
        <p:nvPr/>
      </p:nvGrpSpPr>
      <p:grpSpPr>
        <a:xfrm>
          <a:off x="0" y="0"/>
          <a:ext cx="0" cy="0"/>
          <a:chOff x="0" y="0"/>
          <a:chExt cx="0" cy="0"/>
        </a:xfrm>
      </p:grpSpPr>
      <p:sp>
        <p:nvSpPr>
          <p:cNvPr id="246" name="Google Shape;246;p44"/>
          <p:cNvSpPr txBox="1"/>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4">
  <p:cSld name="CUSTOM_10_1">
    <p:spTree>
      <p:nvGrpSpPr>
        <p:cNvPr id="247" name="Shape 247"/>
        <p:cNvGrpSpPr/>
        <p:nvPr/>
      </p:nvGrpSpPr>
      <p:grpSpPr>
        <a:xfrm>
          <a:off x="0" y="0"/>
          <a:ext cx="0" cy="0"/>
          <a:chOff x="0" y="0"/>
          <a:chExt cx="0" cy="0"/>
        </a:xfrm>
      </p:grpSpPr>
      <p:sp>
        <p:nvSpPr>
          <p:cNvPr id="248" name="Google Shape;248;p45"/>
          <p:cNvSpPr txBox="1"/>
          <p:nvPr>
            <p:ph type="title"/>
          </p:nvPr>
        </p:nvSpPr>
        <p:spPr>
          <a:xfrm>
            <a:off x="1083150" y="1465800"/>
            <a:ext cx="2617200" cy="22119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5">
  <p:cSld name="CUSTOM_8_1_1">
    <p:bg>
      <p:bgPr>
        <a:blipFill rotWithShape="0">
          <a:blip r:embed="rId2"/>
          <a:stretch>
            <a:fillRect/>
          </a:stretch>
        </a:blipFill>
        <a:effectLst/>
      </p:bgPr>
    </p:bg>
    <p:spTree>
      <p:nvGrpSpPr>
        <p:cNvPr id="249" name="Shape 249"/>
        <p:cNvGrpSpPr/>
        <p:nvPr/>
      </p:nvGrpSpPr>
      <p:grpSpPr>
        <a:xfrm>
          <a:off x="0" y="0"/>
          <a:ext cx="0" cy="0"/>
          <a:chOff x="0" y="0"/>
          <a:chExt cx="0" cy="0"/>
        </a:xfrm>
      </p:grpSpPr>
      <p:sp>
        <p:nvSpPr>
          <p:cNvPr id="250" name="Google Shape;250;p46"/>
          <p:cNvSpPr txBox="1"/>
          <p:nvPr>
            <p:ph type="title"/>
          </p:nvPr>
        </p:nvSpPr>
        <p:spPr>
          <a:xfrm>
            <a:off x="980750" y="2993600"/>
            <a:ext cx="7182300" cy="886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6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pPr fontAlgn="auto"/>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hanks">
  <p:cSld name="CUSTOM_3">
    <p:bg>
      <p:bgPr>
        <a:blipFill rotWithShape="0">
          <a:blip r:embed="rId2"/>
          <a:stretch>
            <a:fillRect/>
          </a:stretch>
        </a:blipFill>
        <a:effectLst/>
      </p:bgPr>
    </p:bg>
    <p:spTree>
      <p:nvGrpSpPr>
        <p:cNvPr id="251" name="Shape 251"/>
        <p:cNvGrpSpPr/>
        <p:nvPr/>
      </p:nvGrpSpPr>
      <p:grpSpPr>
        <a:xfrm>
          <a:off x="0" y="0"/>
          <a:ext cx="0" cy="0"/>
          <a:chOff x="0" y="0"/>
          <a:chExt cx="0" cy="0"/>
        </a:xfrm>
      </p:grpSpPr>
      <p:sp>
        <p:nvSpPr>
          <p:cNvPr id="254" name="Google Shape;254;p47"/>
          <p:cNvSpPr txBox="1"/>
          <p:nvPr/>
        </p:nvSpPr>
        <p:spPr>
          <a:xfrm>
            <a:off x="2822575" y="3527425"/>
            <a:ext cx="3498850" cy="669925"/>
          </a:xfrm>
          <a:prstGeom prst="rect">
            <a:avLst/>
          </a:prstGeom>
          <a:noFill/>
          <a:ln>
            <a:noFill/>
          </a:ln>
        </p:spPr>
        <p:txBody>
          <a:bodyPr spcFirstLastPara="1" wrap="square" lIns="91425" tIns="91425" rIns="91425" bIns="91425" anchor="t" anchorCtr="0">
            <a:noAutofit/>
          </a:bodyPr>
          <a:p>
            <a:pPr lvl="0" indent="0" algn="ctr" fontAlgn="base">
              <a:spcBef>
                <a:spcPct val="0"/>
              </a:spcBef>
              <a:spcAft>
                <a:spcPct val="0"/>
              </a:spcAft>
            </a:pPr>
            <a:r>
              <a:rPr lang="en-GB" altLang="en-US" sz="1200" b="1">
                <a:solidFill>
                  <a:srgbClr val="FFFFFF"/>
                </a:solidFill>
                <a:latin typeface="Fira Sans" panose="020B0503050000020004"/>
                <a:ea typeface="Fira Sans" panose="020B0503050000020004"/>
                <a:sym typeface="Fira Sans" panose="020B0503050000020004"/>
              </a:rPr>
              <a:t>CREDITS</a:t>
            </a:r>
            <a:r>
              <a:rPr lang="en-GB" altLang="en-US" sz="1200">
                <a:solidFill>
                  <a:srgbClr val="FFFFFF"/>
                </a:solidFill>
                <a:latin typeface="Fira Sans" panose="020B0503050000020004"/>
                <a:ea typeface="Fira Sans" panose="020B0503050000020004"/>
                <a:sym typeface="Fira Sans" panose="020B0503050000020004"/>
              </a:rPr>
              <a:t>: This presentation template was created by </a:t>
            </a:r>
            <a:r>
              <a:rPr lang="en-GB" altLang="en-US" sz="1200" b="1">
                <a:solidFill>
                  <a:srgbClr val="FFFFFF"/>
                </a:solidFill>
                <a:latin typeface="Fira Sans" panose="020B0503050000020004"/>
                <a:ea typeface="Fira Sans" panose="020B0503050000020004"/>
                <a:sym typeface="Fira Sans" panose="020B0503050000020004"/>
                <a:hlinkClick r:id="rId3"/>
              </a:rPr>
              <a:t>Slidesgo</a:t>
            </a:r>
            <a:r>
              <a:rPr lang="en-GB" altLang="en-US" sz="1200" b="1">
                <a:solidFill>
                  <a:srgbClr val="FFFFFF"/>
                </a:solidFill>
                <a:latin typeface="Fira Sans" panose="020B0503050000020004"/>
                <a:ea typeface="Fira Sans" panose="020B0503050000020004"/>
                <a:sym typeface="Fira Sans" panose="020B0503050000020004"/>
              </a:rPr>
              <a:t>,</a:t>
            </a:r>
            <a:r>
              <a:rPr lang="en-GB" altLang="en-US" sz="1200">
                <a:solidFill>
                  <a:srgbClr val="FFFFFF"/>
                </a:solidFill>
                <a:latin typeface="Fira Sans" panose="020B0503050000020004"/>
                <a:ea typeface="Fira Sans" panose="020B0503050000020004"/>
                <a:sym typeface="Fira Sans" panose="020B0503050000020004"/>
              </a:rPr>
              <a:t> and includes icons by </a:t>
            </a:r>
            <a:r>
              <a:rPr lang="en-GB" altLang="en-US" sz="1200" b="1">
                <a:solidFill>
                  <a:srgbClr val="FFFFFF"/>
                </a:solidFill>
                <a:latin typeface="Fira Sans" panose="020B0503050000020004"/>
                <a:ea typeface="Fira Sans" panose="020B0503050000020004"/>
                <a:sym typeface="Fira Sans" panose="020B0503050000020004"/>
                <a:hlinkClick r:id="rId4"/>
              </a:rPr>
              <a:t>Flaticon</a:t>
            </a:r>
            <a:r>
              <a:rPr lang="en-GB" altLang="en-US" sz="1200">
                <a:solidFill>
                  <a:srgbClr val="FFFFFF"/>
                </a:solidFill>
                <a:latin typeface="Fira Sans" panose="020B0503050000020004"/>
                <a:ea typeface="Fira Sans" panose="020B0503050000020004"/>
                <a:sym typeface="Fira Sans" panose="020B0503050000020004"/>
              </a:rPr>
              <a:t> and infographics &amp; images by </a:t>
            </a:r>
            <a:r>
              <a:rPr lang="en-GB" altLang="en-US" sz="1200" b="1">
                <a:solidFill>
                  <a:srgbClr val="FFFFFF"/>
                </a:solidFill>
                <a:latin typeface="Fira Sans" panose="020B0503050000020004"/>
                <a:ea typeface="Fira Sans" panose="020B0503050000020004"/>
                <a:sym typeface="Fira Sans" panose="020B0503050000020004"/>
                <a:hlinkClick r:id="rId5"/>
              </a:rPr>
              <a:t>Freepik</a:t>
            </a:r>
            <a:endParaRPr lang="zh-CN" altLang="en-US" sz="1200">
              <a:solidFill>
                <a:srgbClr val="FFFFFF"/>
              </a:solidFill>
              <a:latin typeface="Fira Sans" panose="020B0503050000020004"/>
              <a:ea typeface="Fira Sans" panose="020B0503050000020004"/>
              <a:sym typeface="Fira Sans" panose="020B0503050000020004"/>
            </a:endParaRPr>
          </a:p>
        </p:txBody>
      </p:sp>
      <p:sp>
        <p:nvSpPr>
          <p:cNvPr id="252" name="Google Shape;252;p47"/>
          <p:cNvSpPr txBox="1"/>
          <p:nvPr>
            <p:ph type="title"/>
          </p:nvPr>
        </p:nvSpPr>
        <p:spPr>
          <a:xfrm>
            <a:off x="2057350" y="539505"/>
            <a:ext cx="5029200" cy="9099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52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253" name="Google Shape;253;p47"/>
          <p:cNvSpPr txBox="1"/>
          <p:nvPr>
            <p:ph type="subTitle" idx="1"/>
          </p:nvPr>
        </p:nvSpPr>
        <p:spPr>
          <a:xfrm>
            <a:off x="2674000" y="1449455"/>
            <a:ext cx="3795900" cy="113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pPr fontAlgn="auto"/>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ackground">
  <p:cSld name="CUSTOM_6">
    <p:spTree>
      <p:nvGrpSpPr>
        <p:cNvPr id="255" name="Shape 255"/>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ackground 1">
  <p:cSld name="CUSTOM_6_1">
    <p:bg>
      <p:bgPr>
        <a:blipFill rotWithShape="0">
          <a:blip r:embed="rId2"/>
          <a:stretch>
            <a:fillRect/>
          </a:stretch>
        </a:blipFill>
        <a:effectLst/>
      </p:bgPr>
    </p:bg>
    <p:spTree>
      <p:nvGrpSpPr>
        <p:cNvPr id="256" name="Shape 256"/>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2">
  <p:cSld name="CUSTOM_6_1_1">
    <p:bg>
      <p:bgPr>
        <a:blipFill rotWithShape="0">
          <a:blip r:embed="rId2"/>
          <a:stretch>
            <a:fillRect/>
          </a:stretch>
        </a:blipFill>
        <a:effectLst/>
      </p:bgPr>
    </p:bg>
    <p:spTree>
      <p:nvGrpSpPr>
        <p:cNvPr id="257" name="Shape 25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bg>
      <p:bgPr>
        <a:blipFill rotWithShape="0">
          <a:blip r:embed="rId2"/>
          <a:stretch>
            <a:fillRect/>
          </a:stretch>
        </a:blipFill>
        <a:effectLst/>
      </p:bgPr>
    </p:bg>
    <p:spTree>
      <p:nvGrpSpPr>
        <p:cNvPr id="22" name="Shape 22"/>
        <p:cNvGrpSpPr/>
        <p:nvPr/>
      </p:nvGrpSpPr>
      <p:grpSpPr>
        <a:xfrm>
          <a:off x="0" y="0"/>
          <a:ext cx="0" cy="0"/>
          <a:chOff x="0" y="0"/>
          <a:chExt cx="0" cy="0"/>
        </a:xfrm>
      </p:grpSpPr>
      <p:sp>
        <p:nvSpPr>
          <p:cNvPr id="23" name="Google Shape;23;p6"/>
          <p:cNvSpPr txBox="1"/>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pPr fontAlgn="auto"/>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3">
  <p:cSld name="CUSTOM_6_1_1_1">
    <p:bg>
      <p:bgPr>
        <a:blipFill rotWithShape="0">
          <a:blip r:embed="rId2"/>
          <a:stretch>
            <a:fillRect/>
          </a:stretch>
        </a:blipFill>
        <a:effectLst/>
      </p:bgPr>
    </p:bg>
    <p:spTree>
      <p:nvGrpSpPr>
        <p:cNvPr id="258" name="Shape 25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rotWithShape="0">
          <a:blip r:embed="rId2"/>
          <a:stretch>
            <a:fillRect/>
          </a:stretch>
        </a:blipFill>
        <a:effectLst/>
      </p:bgPr>
    </p:bg>
    <p:spTree>
      <p:nvGrpSpPr>
        <p:cNvPr id="24" name="Shape 24"/>
        <p:cNvGrpSpPr/>
        <p:nvPr/>
      </p:nvGrpSpPr>
      <p:grpSpPr>
        <a:xfrm>
          <a:off x="0" y="0"/>
          <a:ext cx="0" cy="0"/>
          <a:chOff x="0" y="0"/>
          <a:chExt cx="0" cy="0"/>
        </a:xfrm>
      </p:grpSpPr>
      <p:sp>
        <p:nvSpPr>
          <p:cNvPr id="25" name="Google Shape;25;p7"/>
          <p:cNvSpPr txBox="1"/>
          <p:nvPr>
            <p:ph type="title"/>
          </p:nvPr>
        </p:nvSpPr>
        <p:spPr>
          <a:xfrm>
            <a:off x="4327875" y="1540550"/>
            <a:ext cx="30420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
        <p:nvSpPr>
          <p:cNvPr id="26" name="Google Shape;26;p7"/>
          <p:cNvSpPr txBox="1"/>
          <p:nvPr>
            <p:ph type="subTitle" idx="1"/>
          </p:nvPr>
        </p:nvSpPr>
        <p:spPr>
          <a:xfrm>
            <a:off x="4327875" y="2113250"/>
            <a:ext cx="3846600" cy="16605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pPr fontAlgn="aut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rotWithShape="0">
          <a:blip r:embed="rId2"/>
          <a:stretch>
            <a:fillRect/>
          </a:stretch>
        </a:blipFill>
        <a:effectLst/>
      </p:bgPr>
    </p:bg>
    <p:spTree>
      <p:nvGrpSpPr>
        <p:cNvPr id="27" name="Shape 27"/>
        <p:cNvGrpSpPr/>
        <p:nvPr/>
      </p:nvGrpSpPr>
      <p:grpSpPr>
        <a:xfrm>
          <a:off x="0" y="0"/>
          <a:ext cx="0" cy="0"/>
          <a:chOff x="0" y="0"/>
          <a:chExt cx="0" cy="0"/>
        </a:xfrm>
      </p:grpSpPr>
      <p:sp>
        <p:nvSpPr>
          <p:cNvPr id="28" name="Google Shape;28;p8"/>
          <p:cNvSpPr txBox="1"/>
          <p:nvPr>
            <p:ph type="title"/>
          </p:nvPr>
        </p:nvSpPr>
        <p:spPr>
          <a:xfrm>
            <a:off x="1780650" y="1443400"/>
            <a:ext cx="5582700" cy="24633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pPr fontAlgn="aut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rotWithShape="0">
          <a:blip r:embed="rId2"/>
          <a:stretch>
            <a:fillRect/>
          </a:stretch>
        </a:blipFill>
        <a:effectLst/>
      </p:bgPr>
    </p:bg>
    <p:spTree>
      <p:nvGrpSpPr>
        <p:cNvPr id="29" name="Shape 29"/>
        <p:cNvGrpSpPr/>
        <p:nvPr/>
      </p:nvGrpSpPr>
      <p:grpSpPr>
        <a:xfrm>
          <a:off x="0" y="0"/>
          <a:ext cx="0" cy="0"/>
          <a:chOff x="0" y="0"/>
          <a:chExt cx="0" cy="0"/>
        </a:xfrm>
      </p:grpSpPr>
      <p:sp>
        <p:nvSpPr>
          <p:cNvPr id="30" name="Google Shape;30;p9"/>
          <p:cNvSpPr txBox="1"/>
          <p:nvPr>
            <p:ph type="title"/>
          </p:nvPr>
        </p:nvSpPr>
        <p:spPr>
          <a:xfrm>
            <a:off x="2395800" y="1383000"/>
            <a:ext cx="4352400" cy="1062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4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pPr fontAlgn="auto"/>
          </a:p>
        </p:txBody>
      </p:sp>
      <p:sp>
        <p:nvSpPr>
          <p:cNvPr id="31" name="Google Shape;31;p9"/>
          <p:cNvSpPr txBox="1"/>
          <p:nvPr>
            <p:ph type="subTitle" idx="1"/>
          </p:nvPr>
        </p:nvSpPr>
        <p:spPr>
          <a:xfrm>
            <a:off x="2709475" y="2621800"/>
            <a:ext cx="3725100" cy="136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pPr fontAlgn="aut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32" name="Shape 32"/>
        <p:cNvGrpSpPr/>
        <p:nvPr/>
      </p:nvGrpSpPr>
      <p:grpSpPr>
        <a:xfrm>
          <a:off x="0" y="0"/>
          <a:ext cx="0" cy="0"/>
          <a:chOff x="0" y="0"/>
          <a:chExt cx="0" cy="0"/>
        </a:xfrm>
      </p:grpSpPr>
      <p:sp>
        <p:nvSpPr>
          <p:cNvPr id="33" name="Google Shape;33;p10"/>
          <p:cNvSpPr txBox="1"/>
          <p:nvPr>
            <p:ph type="title"/>
          </p:nvPr>
        </p:nvSpPr>
        <p:spPr>
          <a:xfrm>
            <a:off x="5209025" y="973525"/>
            <a:ext cx="2347800" cy="17373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26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fontAlgn="auto"/>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1" Type="http://schemas.openxmlformats.org/officeDocument/2006/relationships/theme" Target="../theme/theme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p:sp>
        <p:nvSpPr>
          <p:cNvPr id="6" name="Google Shape;6;p1"/>
          <p:cNvSpPr txBox="1"/>
          <p:nvPr>
            <p:ph type="title"/>
          </p:nvPr>
        </p:nvSpPr>
        <p:spPr>
          <a:xfrm>
            <a:off x="712788" y="539750"/>
            <a:ext cx="7718425" cy="573088"/>
          </a:xfrm>
          <a:prstGeom prst="rect">
            <a:avLst/>
          </a:prstGeom>
          <a:noFill/>
          <a:ln>
            <a:noFill/>
          </a:ln>
        </p:spPr>
        <p:txBody>
          <a:bodyPr spcFirstLastPara="1" wrap="square" lIns="91425" tIns="91425" rIns="91425" bIns="91425" anchor="t" anchorCtr="0">
            <a:noAutofit/>
          </a:bodyPr>
          <a:p>
            <a:pPr lvl="0"/>
            <a:endParaRPr lang="zh-CN" altLang="en-US"/>
          </a:p>
        </p:txBody>
      </p:sp>
      <p:sp>
        <p:nvSpPr>
          <p:cNvPr id="7" name="Google Shape;7;p1"/>
          <p:cNvSpPr txBox="1"/>
          <p:nvPr>
            <p:ph type="body" idx="1"/>
          </p:nvPr>
        </p:nvSpPr>
        <p:spPr>
          <a:xfrm>
            <a:off x="712788" y="1246188"/>
            <a:ext cx="7718425" cy="3357563"/>
          </a:xfrm>
          <a:prstGeom prst="rect">
            <a:avLst/>
          </a:prstGeom>
          <a:noFill/>
          <a:ln>
            <a:noFill/>
          </a:ln>
        </p:spPr>
        <p:txBody>
          <a:bodyPr spcFirstLastPara="1" wrap="square" lIns="91425" tIns="91425" rIns="91425" bIns="91425" anchor="t" anchorCtr="0">
            <a:noAutofit/>
          </a:bodyPr>
          <a:p>
            <a:pPr marL="457200" lvl="0" indent="-330200"/>
            <a:endParaRPr lang="zh-CN" alt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23.emf"/><Relationship Id="rId2" Type="http://schemas.microsoft.com/office/2007/relationships/media" Target="file:///C:\Users\AlFatih\Downloads\y2mate.com%20-%20Royalty%20Free%20Background%20music%20for%20Real%20Estate%20presentation%20%20Corporate%20videos.mp3" TargetMode="External"/><Relationship Id="rId1" Type="http://schemas.openxmlformats.org/officeDocument/2006/relationships/audio" Target="file:///C:\Users\AlFatih\Downloads\y2mate.com%20-%20Royalty%20Free%20Background%20music%20for%20Real%20Estate%20presentation%20%20Corporate%20videos.mp3"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2.xml"/><Relationship Id="rId2" Type="http://schemas.openxmlformats.org/officeDocument/2006/relationships/slide" Target="slide10.xml"/><Relationship Id="rId1" Type="http://schemas.openxmlformats.org/officeDocument/2006/relationships/slide" Target="slide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3" name="Google Shape;273;p57"/>
          <p:cNvSpPr txBox="1"/>
          <p:nvPr>
            <p:ph type="ctrTitle"/>
          </p:nvPr>
        </p:nvSpPr>
        <p:spPr>
          <a:xfrm>
            <a:off x="831850" y="1809750"/>
            <a:ext cx="7480300" cy="2536825"/>
          </a:xfrm>
        </p:spPr>
        <p:txBody>
          <a:bodyPr wrap="square" lIns="91425" tIns="91425" rIns="91425" bIns="91425" anchor="b" anchorCtr="0">
            <a:noAutofit/>
          </a:bodyPr>
          <a:lstStyle/>
          <a:p>
            <a:pPr marL="0" lvl="0" indent="0" algn="ctr" rtl="0" fontAlgn="auto">
              <a:spcBef>
                <a:spcPts val="0"/>
              </a:spcBef>
              <a:spcAft>
                <a:spcPts val="0"/>
              </a:spcAft>
              <a:buNone/>
            </a:pPr>
            <a:r>
              <a:rPr lang="en-US" sz="6000" strike="noStrike" noProof="1">
                <a:latin typeface="Javanese Text" panose="02000000000000000000" charset="0"/>
                <a:ea typeface="Microsoft YaHei UI" panose="020B0503020204020204" charset="-122"/>
                <a:cs typeface="Bodoni" panose="02070603080606020203"/>
                <a:sym typeface="Bodoni" panose="02070603080606020203"/>
              </a:rPr>
              <a:t>MASA PENYEMPURNAANLANGIT</a:t>
            </a:r>
            <a:endParaRPr lang="en-US" sz="6000" strike="noStrike" noProof="1">
              <a:latin typeface="Javanese Text" panose="02000000000000000000" charset="0"/>
              <a:ea typeface="Microsoft YaHei UI" panose="020B0503020204020204" charset="-122"/>
              <a:cs typeface="Bodoni" panose="02070603080606020203"/>
              <a:sym typeface="Bodoni" panose="02070603080606020203"/>
            </a:endParaRPr>
          </a:p>
        </p:txBody>
      </p:sp>
      <p:sp>
        <p:nvSpPr>
          <p:cNvPr id="274" name="Google Shape;274;p57"/>
          <p:cNvSpPr txBox="1"/>
          <p:nvPr>
            <p:ph type="subTitle" idx="1"/>
          </p:nvPr>
        </p:nvSpPr>
        <p:spPr>
          <a:xfrm>
            <a:off x="1957388" y="3917950"/>
            <a:ext cx="5229225" cy="444500"/>
          </a:xfrm>
        </p:spPr>
        <p:txBody>
          <a:bodyPr wrap="square" lIns="91425" tIns="91425" rIns="91425" bIns="91425" anchor="t" anchorCtr="0">
            <a:noAutofit/>
          </a:bodyPr>
          <a:lstStyle/>
          <a:p>
            <a:pPr marL="0" lvl="0" indent="0" algn="ctr" rtl="0" fontAlgn="auto">
              <a:spcBef>
                <a:spcPts val="0"/>
              </a:spcBef>
              <a:spcAft>
                <a:spcPts val="0"/>
              </a:spcAft>
              <a:buNone/>
            </a:pPr>
            <a:r>
              <a:rPr lang="en-US" altLang="en-GB" sz="2400" strike="noStrike" noProof="1">
                <a:latin typeface="Palatino Linotype" panose="02040502050505030304" charset="0"/>
              </a:rPr>
              <a:t>KELOMPOK 2</a:t>
            </a:r>
            <a:endParaRPr lang="en-US" altLang="en-GB" sz="2400" strike="noStrike" noProof="1">
              <a:latin typeface="Palatino Linotype" panose="02040502050505030304" charset="0"/>
            </a:endParaRPr>
          </a:p>
        </p:txBody>
      </p:sp>
      <p:pic>
        <p:nvPicPr>
          <p:cNvPr id="2" name="y2mate.com - Royalty Free Background music for Real Estate presentation  Corporate videos.mp3"/>
          <p:cNvPicPr/>
          <p:nvPr>
            <a:audioFile r:link="rId1"/>
            <p:extLst>
              <p:ext uri="{DAA4B4D4-6D71-4841-9C94-3DE7FCFB9230}">
                <p14:media xmlns:p14="http://schemas.microsoft.com/office/powerpoint/2010/main" r:link="rId2"/>
              </p:ext>
            </p:extLst>
          </p:nvPr>
        </p:nvPicPr>
        <p:blipFill>
          <a:blip r:embed="rId3"/>
          <a:stretch>
            <a:fillRect/>
          </a:stretch>
        </p:blipFill>
        <p:spPr>
          <a:xfrm>
            <a:off x="95250" y="4635500"/>
            <a:ext cx="412750" cy="412750"/>
          </a:xfrm>
          <a:prstGeom prst="rect">
            <a:avLst/>
          </a:prstGeom>
          <a:noFill/>
          <a:ln w="9525">
            <a:noFill/>
          </a:ln>
        </p:spPr>
      </p:pic>
    </p:spTree>
  </p:cSld>
  <p:clrMapOvr>
    <a:masterClrMapping/>
  </p:clrMapOvr>
  <p:transition spd="med">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blinds(horizontal)">
                                      <p:cBhvr>
                                        <p:cTn id="7" dur="1000"/>
                                        <p:tgtEl>
                                          <p:spTgt spid="273"/>
                                        </p:tgtEl>
                                      </p:cBhvr>
                                    </p:animEffect>
                                  </p:childTnLst>
                                </p:cTn>
                              </p:par>
                            </p:childTnLst>
                          </p:cTn>
                        </p:par>
                        <p:par>
                          <p:cTn id="8" fill="hold">
                            <p:stCondLst>
                              <p:cond delay="1000"/>
                            </p:stCondLst>
                            <p:childTnLst>
                              <p:par>
                                <p:cTn id="9" presetID="4" presetClass="entr" presetSubtype="16" fill="hold" grpId="0" nodeType="afterEffect">
                                  <p:stCondLst>
                                    <p:cond delay="0"/>
                                  </p:stCondLst>
                                  <p:childTnLst>
                                    <p:set>
                                      <p:cBhvr>
                                        <p:cTn id="10" dur="1" fill="hold">
                                          <p:stCondLst>
                                            <p:cond delay="0"/>
                                          </p:stCondLst>
                                        </p:cTn>
                                        <p:tgtEl>
                                          <p:spTgt spid="274">
                                            <p:txEl>
                                              <p:charRg st="0" end="11"/>
                                            </p:txEl>
                                          </p:spTgt>
                                        </p:tgtEl>
                                        <p:attrNameLst>
                                          <p:attrName>style.visibility</p:attrName>
                                        </p:attrNameLst>
                                      </p:cBhvr>
                                      <p:to>
                                        <p:strVal val="visible"/>
                                      </p:to>
                                    </p:set>
                                    <p:animEffect transition="in" filter="box(in)">
                                      <p:cBhvr>
                                        <p:cTn id="11" dur="2000"/>
                                        <p:tgtEl>
                                          <p:spTgt spid="274">
                                            <p:txEl>
                                              <p:charRg st="0" end="11"/>
                                            </p:txEl>
                                          </p:spTgt>
                                        </p:tgtEl>
                                      </p:cBhvr>
                                    </p:animEffect>
                                  </p:childTnLst>
                                </p:cTn>
                              </p:par>
                            </p:childTnLst>
                          </p:cTn>
                        </p:par>
                        <p:par>
                          <p:cTn id="12" fill="hold">
                            <p:stCondLst>
                              <p:cond delay="3000"/>
                            </p:stCondLst>
                            <p:childTnLst>
                              <p:par>
                                <p:cTn id="13" presetID="1" presetClass="mediacall" presetSubtype="0" fill="hold" nodeType="afterEffect">
                                  <p:stCondLst>
                                    <p:cond delay="0"/>
                                  </p:stCondLst>
                                  <p:childTnLst>
                                    <p:cmd type="call" cmd="playFrom(0.0)">
                                      <p:cBhvr>
                                        <p:cTn id="14" dur="1" fill="hold"/>
                                        <p:tgtEl>
                                          <p:spTgt spid="2"/>
                                        </p:tgtEl>
                                      </p:cBhvr>
                                    </p:cmd>
                                  </p:childTnLst>
                                </p:cTn>
                              </p:par>
                            </p:childTnLst>
                          </p:cTn>
                        </p:par>
                      </p:childTnLst>
                    </p:cTn>
                  </p:par>
                </p:childTnLst>
              </p:cTn>
              <p:prevCondLst>
                <p:cond evt="onPrev">
                  <p:tgtEl>
                    <p:sldTgt/>
                  </p:tgtEl>
                </p:cond>
              </p:prevCondLst>
              <p:nextCondLst>
                <p:cond evt="onNext">
                  <p:tgtEl>
                    <p:sldTgt/>
                  </p:tgtEl>
                </p:cond>
              </p:nextCondLst>
            </p:seq>
            <p:audio>
              <p:cMediaNode vol="99000" numSld="999" showWhenStopped="0">
                <p:cTn id="15" repeatCount="indefinite" fill="hold" display="1">
                  <p:stCondLst>
                    <p:cond delay="indefinite"/>
                  </p:stCondLst>
                  <p:endCondLst>
                    <p:cond evt="onNext">
                      <p:tgtEl>
                        <p:sldTgt/>
                      </p:tgtEl>
                    </p:cond>
                    <p:cond evt="onPrev">
                      <p:tgtEl>
                        <p:sldTgt/>
                      </p:tgtEl>
                    </p:cond>
                    <p:cond evt="onStopAudio">
                      <p:tgtEl>
                        <p:sldTgt/>
                      </p:tgtEl>
                    </p:cond>
                  </p:endCondLst>
                </p:cTn>
                <p:tgtEl>
                  <p:spTgt spid="2"/>
                </p:tgtEl>
              </p:cMediaNode>
            </p:audio>
          </p:childTnLst>
        </p:cTn>
      </p:par>
    </p:tnLst>
    <p:bldLst>
      <p:bldP spid="273" grpId="0"/>
      <p:bldP spid="274"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5" name="Google Shape;465;p68"/>
          <p:cNvSpPr txBox="1"/>
          <p:nvPr>
            <p:ph type="title"/>
          </p:nvPr>
        </p:nvSpPr>
        <p:spPr>
          <a:xfrm>
            <a:off x="2198688" y="2124075"/>
            <a:ext cx="4746625" cy="1571625"/>
          </a:xfrm>
        </p:spPr>
        <p:txBody>
          <a:bodyPr wrap="square" lIns="91425" tIns="91425" rIns="91425" bIns="91425" anchor="ctr" anchorCtr="0">
            <a:noAutofit/>
          </a:bodyPr>
          <a:lstStyle/>
          <a:p>
            <a:pPr marL="0" lvl="0" indent="0" algn="ctr" rtl="0" fontAlgn="auto">
              <a:spcBef>
                <a:spcPts val="0"/>
              </a:spcBef>
              <a:spcAft>
                <a:spcPts val="0"/>
              </a:spcAft>
              <a:buNone/>
            </a:pPr>
            <a:r>
              <a:rPr lang="en-US" altLang="en-GB" strike="noStrike" noProof="1"/>
              <a:t>Penjelasan Ilmiah</a:t>
            </a:r>
            <a:endParaRPr lang="en-US" altLang="en-GB" strike="noStrike" noProof="1"/>
          </a:p>
        </p:txBody>
      </p:sp>
      <p:sp>
        <p:nvSpPr>
          <p:cNvPr id="466" name="Google Shape;466;p68"/>
          <p:cNvSpPr txBox="1"/>
          <p:nvPr>
            <p:ph type="title"/>
          </p:nvPr>
        </p:nvSpPr>
        <p:spPr>
          <a:xfrm>
            <a:off x="3571875" y="911225"/>
            <a:ext cx="2000250" cy="1328738"/>
          </a:xfrm>
        </p:spPr>
        <p:txBody>
          <a:bodyPr wrap="square" lIns="91425" tIns="91425" rIns="91425" bIns="91425" anchor="ctr" anchorCtr="0">
            <a:noAutofit/>
          </a:bodyPr>
          <a:lstStyle/>
          <a:p>
            <a:pPr marL="0" lvl="0" indent="0" algn="ctr" rtl="0" fontAlgn="auto">
              <a:spcBef>
                <a:spcPts val="0"/>
              </a:spcBef>
              <a:spcAft>
                <a:spcPts val="0"/>
              </a:spcAft>
              <a:buNone/>
            </a:pPr>
            <a:r>
              <a:rPr lang="en-GB" strike="noStrike" noProof="1"/>
              <a:t>02</a:t>
            </a:r>
            <a:endParaRPr lang="en-GB" strike="noStrike" noProof="1"/>
          </a:p>
        </p:txBody>
      </p:sp>
      <p:sp>
        <p:nvSpPr>
          <p:cNvPr id="468" name="Google Shape;468;p68">
            <a:hlinkClick r:id="" action="ppaction://noaction"/>
          </p:cNvPr>
          <p:cNvSpPr/>
          <p:nvPr/>
        </p:nvSpPr>
        <p:spPr>
          <a:xfrm>
            <a:off x="4359275" y="4183063"/>
            <a:ext cx="425450" cy="42545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p>
            <a:endParaRPr lang="zh-CN" altLang="en-US">
              <a:latin typeface="Arial" panose="020B0604020202020204"/>
              <a:ea typeface="Arial" panose="020B0604020202020204"/>
            </a:endParaRPr>
          </a:p>
        </p:txBody>
      </p:sp>
      <p:grpSp>
        <p:nvGrpSpPr>
          <p:cNvPr id="69636" name="Google Shape;469;p68"/>
          <p:cNvGrpSpPr/>
          <p:nvPr/>
        </p:nvGrpSpPr>
        <p:grpSpPr>
          <a:xfrm>
            <a:off x="4462463" y="4287838"/>
            <a:ext cx="219075" cy="215900"/>
            <a:chOff x="6232000" y="1435050"/>
            <a:chExt cx="488225" cy="481850"/>
          </a:xfrm>
        </p:grpSpPr>
        <p:sp>
          <p:nvSpPr>
            <p:cNvPr id="470" name="Google Shape;470;p68"/>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lt1"/>
            </a:solidFill>
            <a:ln>
              <a:noFill/>
            </a:ln>
          </p:spPr>
          <p:txBody>
            <a:bodyPr spcFirstLastPara="1" wrap="square" lIns="91425" tIns="91425" rIns="91425" bIns="91425" anchor="ctr" anchorCtr="0">
              <a:noAutofit/>
            </a:bodyPr>
            <a:p>
              <a:endParaRPr>
                <a:latin typeface="Arial" panose="020B0604020202020204"/>
                <a:ea typeface="Arial" panose="020B0604020202020204"/>
              </a:endParaRPr>
            </a:p>
          </p:txBody>
        </p:sp>
        <p:sp>
          <p:nvSpPr>
            <p:cNvPr id="471" name="Google Shape;471;p68"/>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lt1"/>
            </a:solidFill>
            <a:ln>
              <a:noFill/>
            </a:ln>
          </p:spPr>
          <p:txBody>
            <a:bodyPr spcFirstLastPara="1" wrap="square" lIns="91425" tIns="91425" rIns="91425" bIns="91425" anchor="ctr" anchorCtr="0">
              <a:noAutofit/>
            </a:bodyPr>
            <a:p>
              <a:endParaRPr>
                <a:latin typeface="Arial" panose="020B0604020202020204"/>
                <a:ea typeface="Arial" panose="020B0604020202020204"/>
              </a:endParaRPr>
            </a:p>
          </p:txBody>
        </p:sp>
        <p:sp>
          <p:nvSpPr>
            <p:cNvPr id="472" name="Google Shape;472;p68"/>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lt1"/>
            </a:solidFill>
            <a:ln>
              <a:noFill/>
            </a:ln>
          </p:spPr>
          <p:txBody>
            <a:bodyPr spcFirstLastPara="1" wrap="square" lIns="91425" tIns="91425" rIns="91425" bIns="91425" anchor="ctr" anchorCtr="0">
              <a:noAutofit/>
            </a:bodyPr>
            <a:p>
              <a:endParaRPr>
                <a:latin typeface="Arial" panose="020B0604020202020204"/>
                <a:ea typeface="Arial" panose="020B0604020202020204"/>
              </a:endParaRPr>
            </a:p>
          </p:txBody>
        </p:sp>
        <p:sp>
          <p:nvSpPr>
            <p:cNvPr id="473" name="Google Shape;473;p68"/>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lt1"/>
            </a:solidFill>
            <a:ln>
              <a:noFill/>
            </a:ln>
          </p:spPr>
          <p:txBody>
            <a:bodyPr spcFirstLastPara="1" wrap="square" lIns="91425" tIns="91425" rIns="91425" bIns="91425" anchor="ctr" anchorCtr="0">
              <a:noAutofit/>
            </a:bodyPr>
            <a:p>
              <a:endParaRPr>
                <a:latin typeface="Arial" panose="020B0604020202020204"/>
                <a:ea typeface="Arial" panose="020B0604020202020204"/>
              </a:endParaRPr>
            </a:p>
          </p:txBody>
        </p:sp>
        <p:sp>
          <p:nvSpPr>
            <p:cNvPr id="474" name="Google Shape;474;p68"/>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lt1"/>
            </a:solidFill>
            <a:ln>
              <a:noFill/>
            </a:ln>
          </p:spPr>
          <p:txBody>
            <a:bodyPr spcFirstLastPara="1" wrap="square" lIns="91425" tIns="91425" rIns="91425" bIns="91425" anchor="ctr" anchorCtr="0">
              <a:noAutofit/>
            </a:bodyPr>
            <a:p>
              <a:endParaRPr>
                <a:latin typeface="Arial" panose="020B0604020202020204"/>
                <a:ea typeface="Arial" panose="020B0604020202020204"/>
              </a:endParaRPr>
            </a:p>
          </p:txBody>
        </p:sp>
      </p:grpSp>
    </p:spTree>
  </p:cSld>
  <p:clrMapOvr>
    <a:masterClrMapping/>
  </p:clrMapOvr>
  <p:transition spd="med">
    <p:checke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6"/>
                                        </p:tgtEl>
                                        <p:attrNameLst>
                                          <p:attrName>style.visibility</p:attrName>
                                        </p:attrNameLst>
                                      </p:cBhvr>
                                      <p:to>
                                        <p:strVal val="visible"/>
                                      </p:to>
                                    </p:set>
                                    <p:animEffect transition="in" filter="fade">
                                      <p:cBhvr>
                                        <p:cTn id="7" dur="2000"/>
                                        <p:tgtEl>
                                          <p:spTgt spid="466"/>
                                        </p:tgtEl>
                                      </p:cBhvr>
                                    </p:animEffect>
                                  </p:childTnLst>
                                </p:cTn>
                              </p:par>
                            </p:childTnLst>
                          </p:cTn>
                        </p:par>
                        <p:par>
                          <p:cTn id="8" fill="hold">
                            <p:stCondLst>
                              <p:cond delay="2000"/>
                            </p:stCondLst>
                            <p:childTnLst>
                              <p:par>
                                <p:cTn id="9" presetID="55" presetClass="entr" presetSubtype="0" fill="hold" grpId="0" nodeType="afterEffect">
                                  <p:stCondLst>
                                    <p:cond delay="0"/>
                                  </p:stCondLst>
                                  <p:childTnLst>
                                    <p:set>
                                      <p:cBhvr>
                                        <p:cTn id="10" dur="1" fill="hold">
                                          <p:stCondLst>
                                            <p:cond delay="0"/>
                                          </p:stCondLst>
                                        </p:cTn>
                                        <p:tgtEl>
                                          <p:spTgt spid="465"/>
                                        </p:tgtEl>
                                        <p:attrNameLst>
                                          <p:attrName>style.visibility</p:attrName>
                                        </p:attrNameLst>
                                      </p:cBhvr>
                                      <p:to>
                                        <p:strVal val="visible"/>
                                      </p:to>
                                    </p:set>
                                    <p:anim calcmode="lin" valueType="num">
                                      <p:cBhvr>
                                        <p:cTn id="11" dur="1000" fill="hold"/>
                                        <p:tgtEl>
                                          <p:spTgt spid="465"/>
                                        </p:tgtEl>
                                        <p:attrNameLst>
                                          <p:attrName>ppt_w</p:attrName>
                                        </p:attrNameLst>
                                      </p:cBhvr>
                                      <p:tavLst>
                                        <p:tav tm="0">
                                          <p:val>
                                            <p:strVal val="#ppt_w*0.70"/>
                                          </p:val>
                                        </p:tav>
                                        <p:tav tm="100000">
                                          <p:val>
                                            <p:strVal val="#ppt_w"/>
                                          </p:val>
                                        </p:tav>
                                      </p:tavLst>
                                    </p:anim>
                                    <p:anim calcmode="lin" valueType="num">
                                      <p:cBhvr>
                                        <p:cTn id="12" dur="1000" fill="hold"/>
                                        <p:tgtEl>
                                          <p:spTgt spid="465"/>
                                        </p:tgtEl>
                                        <p:attrNameLst>
                                          <p:attrName>ppt_h</p:attrName>
                                        </p:attrNameLst>
                                      </p:cBhvr>
                                      <p:tavLst>
                                        <p:tav tm="0">
                                          <p:val>
                                            <p:strVal val="#ppt_h"/>
                                          </p:val>
                                        </p:tav>
                                        <p:tav tm="100000">
                                          <p:val>
                                            <p:strVal val="#ppt_h"/>
                                          </p:val>
                                        </p:tav>
                                      </p:tavLst>
                                    </p:anim>
                                    <p:animEffect transition="in" filter="fade">
                                      <p:cBhvr>
                                        <p:cTn id="13" dur="1000"/>
                                        <p:tgtEl>
                                          <p:spTgt spid="4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 grpId="0"/>
      <p:bldP spid="46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3" name="Google Shape;333;p62"/>
          <p:cNvSpPr txBox="1"/>
          <p:nvPr>
            <p:ph type="title"/>
          </p:nvPr>
        </p:nvSpPr>
        <p:spPr>
          <a:xfrm>
            <a:off x="809625" y="523875"/>
            <a:ext cx="7675563" cy="4211638"/>
          </a:xfrm>
        </p:spPr>
        <p:txBody>
          <a:bodyPr wrap="square" lIns="91425" tIns="91425" rIns="91425" bIns="91425" anchor="b" anchorCtr="0">
            <a:noAutofit/>
          </a:bodyPr>
          <a:lstStyle/>
          <a:p>
            <a:pPr marL="0" lvl="0" indent="0" algn="ctr" rtl="0" fontAlgn="auto">
              <a:spcBef>
                <a:spcPts val="0"/>
              </a:spcBef>
              <a:spcAft>
                <a:spcPts val="0"/>
              </a:spcAft>
              <a:buNone/>
            </a:pPr>
            <a:r>
              <a:rPr lang="en-US" altLang="en-GB" sz="1600" strike="noStrike" noProof="1">
                <a:latin typeface="Fira Sans" panose="020B0503050000020004" charset="0"/>
              </a:rPr>
              <a:t>Dikutip dari artikel yang ditulis oleh lembaga </a:t>
            </a:r>
            <a:r>
              <a:rPr lang="en-US" altLang="en-GB" sz="1600" b="1" strike="noStrike" noProof="1">
                <a:latin typeface="Fira Sans" panose="020B0503050000020004" charset="0"/>
              </a:rPr>
              <a:t>Centre Europeen pour la Recherchee Nucleaire</a:t>
            </a:r>
            <a:r>
              <a:rPr lang="en-US" altLang="en-GB" sz="1600" strike="noStrike" noProof="1">
                <a:latin typeface="Fira Sans" panose="020B0503050000020004" charset="0"/>
              </a:rPr>
              <a:t> (</a:t>
            </a:r>
            <a:r>
              <a:rPr lang="en-US" altLang="en-GB" sz="1600" b="1" strike="noStrike" noProof="1">
                <a:latin typeface="Fira Sans" panose="020B0503050000020004" charset="0"/>
              </a:rPr>
              <a:t>CERN</a:t>
            </a:r>
            <a:r>
              <a:rPr lang="en-US" altLang="en-GB" sz="1600" strike="noStrike" noProof="1">
                <a:latin typeface="Fira Sans" panose="020B0503050000020004" charset="0"/>
              </a:rPr>
              <a:t>).</a:t>
            </a:r>
            <a:br>
              <a:rPr lang="en-US" altLang="en-GB" sz="1600" strike="noStrike" noProof="1">
                <a:latin typeface="Fira Sans" panose="020B0503050000020004" charset="0"/>
              </a:rPr>
            </a:br>
            <a:br>
              <a:rPr lang="en-US" altLang="en-GB" sz="1600" strike="noStrike" noProof="1">
                <a:latin typeface="Fira Sans" panose="020B0503050000020004" charset="0"/>
              </a:rPr>
            </a:br>
            <a:r>
              <a:rPr lang="en-US" altLang="en-GB" sz="1600" strike="noStrike" noProof="1">
                <a:latin typeface="Fira Sans" panose="020B0503050000020004" charset="0"/>
              </a:rPr>
              <a:t>Pada saat-saat pertama setelah Big Bang, alam semesta sangat panas dan padat. Saat alam semesta mendingin, kondisi menjadi tepat untuk memunculkan bahan penyusun materi – quark dan elektron yang kita semua buat. Beberapa sepersejuta detik kemudian, quark berkumpul untuk menghasilkan proton dan neutron. Dalam beberapa menit, proton dan neutron ini bergabung menjadi inti. Saat alam semesta terus mengembang dan mendingin, banyak hal mulai terjadi lebih lambat. Butuh 380.000 tahun bagi elektron untuk terperangkap dalam orbit di sekitar inti, membentuk atom pertama. Ini terutama helium dan hidrogen, yang sejauh ini masih merupakan unsur paling melimpah di alam semesta. Pengamatan saat ini menunjukkan bahwa bintang pertama terbentuk dari awan gas sekitar 150–200 juta tahun setelah Big Bang. Atom yang lebih berat seperti karbon, oksigen, dan besi, sejak itu terus diproduksi di inti bintang dan terlempar ke seluruh alam semesta dalam ledakan bintang spektakuler yang disebut supernova.</a:t>
            </a:r>
            <a:endParaRPr lang="en-US" altLang="en-GB" sz="1600" strike="noStrike" noProof="1">
              <a:latin typeface="Fira Sans" panose="020B0503050000020004" charset="0"/>
            </a:endParaRPr>
          </a:p>
        </p:txBody>
      </p:sp>
    </p:spTree>
  </p:cSld>
  <p:clrMapOvr>
    <a:masterClrMapping/>
  </p:clrMapOvr>
  <p:transition spd="med">
    <p:newsfla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1" nodeType="afterEffect">
                                  <p:stCondLst>
                                    <p:cond delay="0"/>
                                  </p:stCondLst>
                                  <p:childTnLst>
                                    <p:set>
                                      <p:cBhvr>
                                        <p:cTn id="6" dur="1" fill="hold">
                                          <p:stCondLst>
                                            <p:cond delay="0"/>
                                          </p:stCondLst>
                                        </p:cTn>
                                        <p:tgtEl>
                                          <p:spTgt spid="333"/>
                                        </p:tgtEl>
                                        <p:attrNameLst>
                                          <p:attrName>style.visibility</p:attrName>
                                        </p:attrNameLst>
                                      </p:cBhvr>
                                      <p:to>
                                        <p:strVal val="visible"/>
                                      </p:to>
                                    </p:set>
                                    <p:animEffect transition="in" filter="wheel(1)">
                                      <p:cBhvr>
                                        <p:cTn id="7" dur="2000"/>
                                        <p:tgtEl>
                                          <p:spTgt spid="3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5" name="Google Shape;435;p67"/>
          <p:cNvSpPr txBox="1"/>
          <p:nvPr>
            <p:ph type="title"/>
          </p:nvPr>
        </p:nvSpPr>
        <p:spPr>
          <a:xfrm>
            <a:off x="712788" y="342900"/>
            <a:ext cx="7718425" cy="573088"/>
          </a:xfrm>
        </p:spPr>
        <p:txBody>
          <a:bodyPr wrap="square" lIns="91425" tIns="91425" rIns="91425" bIns="91425" anchor="t" anchorCtr="0">
            <a:noAutofit/>
          </a:bodyPr>
          <a:lstStyle/>
          <a:p>
            <a:pPr marL="0" lvl="0" indent="0" algn="ctr" rtl="0" fontAlgn="auto">
              <a:spcBef>
                <a:spcPts val="0"/>
              </a:spcBef>
              <a:spcAft>
                <a:spcPts val="0"/>
              </a:spcAft>
              <a:buNone/>
            </a:pPr>
            <a:r>
              <a:rPr lang="en-US" altLang="en-GB" strike="noStrike" noProof="1">
                <a:latin typeface="+mn-lt"/>
              </a:rPr>
              <a:t>HIKMAH-HIKMAH</a:t>
            </a:r>
            <a:endParaRPr lang="en-US" altLang="en-GB" strike="noStrike" noProof="1">
              <a:latin typeface="+mn-lt"/>
            </a:endParaRPr>
          </a:p>
        </p:txBody>
      </p:sp>
      <p:sp>
        <p:nvSpPr>
          <p:cNvPr id="437" name="Google Shape;437;p67"/>
          <p:cNvSpPr txBox="1"/>
          <p:nvPr>
            <p:ph type="subTitle" idx="1"/>
          </p:nvPr>
        </p:nvSpPr>
        <p:spPr>
          <a:xfrm>
            <a:off x="2006600" y="1368425"/>
            <a:ext cx="4044950" cy="622300"/>
          </a:xfrm>
        </p:spPr>
        <p:txBody>
          <a:bodyPr wrap="square" lIns="91425" tIns="91425" rIns="91425" bIns="91425" anchor="t" anchorCtr="0">
            <a:noAutofit/>
          </a:bodyPr>
          <a:lstStyle/>
          <a:p>
            <a:pPr marL="0" lvl="0" indent="0" algn="l" rtl="0" fontAlgn="auto">
              <a:spcBef>
                <a:spcPts val="0"/>
              </a:spcBef>
              <a:spcAft>
                <a:spcPts val="0"/>
              </a:spcAft>
              <a:buNone/>
            </a:pPr>
            <a:r>
              <a:rPr lang="en-US" altLang="en-GB" strike="noStrike" noProof="1"/>
              <a:t>Bahwasannya Allah Maha Kuasa atas penciptaan semua makhluk-Nya</a:t>
            </a:r>
            <a:endParaRPr lang="en-US" altLang="en-GB" strike="noStrike" noProof="1"/>
          </a:p>
        </p:txBody>
      </p:sp>
      <p:sp>
        <p:nvSpPr>
          <p:cNvPr id="439" name="Google Shape;439;p67"/>
          <p:cNvSpPr txBox="1"/>
          <p:nvPr>
            <p:ph type="subTitle" idx="4"/>
          </p:nvPr>
        </p:nvSpPr>
        <p:spPr>
          <a:xfrm>
            <a:off x="2921000" y="2390775"/>
            <a:ext cx="4216400" cy="623888"/>
          </a:xfrm>
        </p:spPr>
        <p:txBody>
          <a:bodyPr wrap="square" lIns="91425" tIns="91425" rIns="91425" bIns="91425" anchor="t" anchorCtr="0">
            <a:noAutofit/>
          </a:bodyPr>
          <a:lstStyle/>
          <a:p>
            <a:pPr marL="0" lvl="0" indent="0" algn="r" rtl="0" fontAlgn="auto">
              <a:spcBef>
                <a:spcPts val="0"/>
              </a:spcBef>
              <a:spcAft>
                <a:spcPts val="0"/>
              </a:spcAft>
              <a:buNone/>
            </a:pPr>
            <a:r>
              <a:rPr lang="en-US" altLang="en-GB" strike="noStrike" noProof="1"/>
              <a:t>Bahwasannya penciptaan langit itu lebih dahsyat dibandingkan penciptaan manusia</a:t>
            </a:r>
            <a:endParaRPr lang="en-US" altLang="en-GB" strike="noStrike" noProof="1"/>
          </a:p>
        </p:txBody>
      </p:sp>
      <p:sp>
        <p:nvSpPr>
          <p:cNvPr id="441" name="Google Shape;441;p67"/>
          <p:cNvSpPr txBox="1"/>
          <p:nvPr>
            <p:ph type="subTitle" idx="6"/>
          </p:nvPr>
        </p:nvSpPr>
        <p:spPr>
          <a:xfrm>
            <a:off x="2006600" y="3363913"/>
            <a:ext cx="4044950" cy="1214438"/>
          </a:xfrm>
        </p:spPr>
        <p:txBody>
          <a:bodyPr wrap="square" lIns="91425" tIns="91425" rIns="91425" bIns="91425" anchor="t" anchorCtr="0">
            <a:noAutofit/>
          </a:bodyPr>
          <a:lstStyle/>
          <a:p>
            <a:pPr marL="0" lvl="0" indent="0" algn="l" rtl="0" fontAlgn="auto">
              <a:spcBef>
                <a:spcPts val="0"/>
              </a:spcBef>
              <a:spcAft>
                <a:spcPts val="0"/>
              </a:spcAft>
              <a:buNone/>
            </a:pPr>
            <a:r>
              <a:rPr lang="en-US" altLang="en-GB" strike="noStrike" noProof="1"/>
              <a:t>Oleh karena itu manusia tidak pantas untuk sombong karena dia adalah makhluk yang sangat kecil dibandingkan makhluk Allah yang lain di semesta ini</a:t>
            </a:r>
            <a:endParaRPr lang="en-US" altLang="en-GB" strike="noStrike" noProof="1"/>
          </a:p>
        </p:txBody>
      </p:sp>
      <p:sp>
        <p:nvSpPr>
          <p:cNvPr id="442" name="Google Shape;442;p67"/>
          <p:cNvSpPr/>
          <p:nvPr/>
        </p:nvSpPr>
        <p:spPr>
          <a:xfrm>
            <a:off x="1192213" y="1417638"/>
            <a:ext cx="666750" cy="66675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p>
            <a:endParaRPr lang="zh-CN" altLang="en-US">
              <a:latin typeface="Arial" panose="020B0604020202020204"/>
              <a:ea typeface="Arial" panose="020B0604020202020204"/>
            </a:endParaRPr>
          </a:p>
        </p:txBody>
      </p:sp>
      <p:sp>
        <p:nvSpPr>
          <p:cNvPr id="443" name="Google Shape;443;p67"/>
          <p:cNvSpPr/>
          <p:nvPr/>
        </p:nvSpPr>
        <p:spPr>
          <a:xfrm>
            <a:off x="1192213" y="3511550"/>
            <a:ext cx="666750" cy="668338"/>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p>
            <a:endParaRPr lang="zh-CN" altLang="en-US">
              <a:latin typeface="Arial" panose="020B0604020202020204"/>
              <a:ea typeface="Arial" panose="020B0604020202020204"/>
            </a:endParaRPr>
          </a:p>
        </p:txBody>
      </p:sp>
      <p:sp>
        <p:nvSpPr>
          <p:cNvPr id="444" name="Google Shape;444;p67"/>
          <p:cNvSpPr/>
          <p:nvPr/>
        </p:nvSpPr>
        <p:spPr>
          <a:xfrm>
            <a:off x="7285038" y="2465388"/>
            <a:ext cx="666750" cy="66675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p>
            <a:endParaRPr lang="zh-CN" altLang="en-US">
              <a:latin typeface="Arial" panose="020B0604020202020204"/>
              <a:ea typeface="Arial" panose="020B0604020202020204"/>
            </a:endParaRPr>
          </a:p>
        </p:txBody>
      </p:sp>
      <p:grpSp>
        <p:nvGrpSpPr>
          <p:cNvPr id="75784" name="Google Shape;445;p67"/>
          <p:cNvGrpSpPr/>
          <p:nvPr/>
        </p:nvGrpSpPr>
        <p:grpSpPr>
          <a:xfrm>
            <a:off x="1419225" y="3700463"/>
            <a:ext cx="212725" cy="290512"/>
            <a:chOff x="5868888" y="1730075"/>
            <a:chExt cx="318275" cy="432125"/>
          </a:xfrm>
        </p:grpSpPr>
        <p:sp>
          <p:nvSpPr>
            <p:cNvPr id="446" name="Google Shape;446;p67"/>
            <p:cNvSpPr/>
            <p:nvPr/>
          </p:nvSpPr>
          <p:spPr>
            <a:xfrm>
              <a:off x="6071613" y="1756250"/>
              <a:ext cx="115550" cy="25450"/>
            </a:xfrm>
            <a:custGeom>
              <a:avLst/>
              <a:gdLst/>
              <a:ahLst/>
              <a:cxnLst/>
              <a:rect l="l" t="t" r="r" b="b"/>
              <a:pathLst>
                <a:path w="4622" h="1018" extrusionOk="0">
                  <a:moveTo>
                    <a:pt x="1" y="1"/>
                  </a:moveTo>
                  <a:lnTo>
                    <a:pt x="1" y="1018"/>
                  </a:lnTo>
                  <a:lnTo>
                    <a:pt x="4086" y="1018"/>
                  </a:lnTo>
                  <a:cubicBezTo>
                    <a:pt x="4381" y="1018"/>
                    <a:pt x="4622" y="759"/>
                    <a:pt x="4586" y="447"/>
                  </a:cubicBezTo>
                  <a:cubicBezTo>
                    <a:pt x="4559" y="188"/>
                    <a:pt x="4327" y="1"/>
                    <a:pt x="4069" y="1"/>
                  </a:cubicBezTo>
                  <a:close/>
                </a:path>
              </a:pathLst>
            </a:custGeom>
            <a:solidFill>
              <a:schemeClr val="lt1"/>
            </a:solidFill>
            <a:ln>
              <a:noFill/>
            </a:ln>
          </p:spPr>
          <p:txBody>
            <a:bodyPr spcFirstLastPara="1" wrap="square" lIns="91425" tIns="91425" rIns="91425" bIns="91425" anchor="ctr" anchorCtr="0">
              <a:noAutofit/>
            </a:bodyPr>
            <a:p>
              <a:endParaRPr>
                <a:latin typeface="Arial" panose="020B0604020202020204"/>
                <a:ea typeface="Arial" panose="020B0604020202020204"/>
              </a:endParaRPr>
            </a:p>
          </p:txBody>
        </p:sp>
        <p:sp>
          <p:nvSpPr>
            <p:cNvPr id="447" name="Google Shape;447;p67"/>
            <p:cNvSpPr/>
            <p:nvPr/>
          </p:nvSpPr>
          <p:spPr>
            <a:xfrm>
              <a:off x="5868888" y="1730075"/>
              <a:ext cx="254725" cy="153550"/>
            </a:xfrm>
            <a:custGeom>
              <a:avLst/>
              <a:gdLst/>
              <a:ahLst/>
              <a:cxnLst/>
              <a:rect l="l" t="t" r="r" b="b"/>
              <a:pathLst>
                <a:path w="10189" h="6142" extrusionOk="0">
                  <a:moveTo>
                    <a:pt x="6590" y="1"/>
                  </a:moveTo>
                  <a:cubicBezTo>
                    <a:pt x="6570" y="1"/>
                    <a:pt x="6551" y="2"/>
                    <a:pt x="6531" y="4"/>
                  </a:cubicBezTo>
                  <a:lnTo>
                    <a:pt x="3497" y="343"/>
                  </a:lnTo>
                  <a:cubicBezTo>
                    <a:pt x="3239" y="370"/>
                    <a:pt x="3042" y="593"/>
                    <a:pt x="3042" y="852"/>
                  </a:cubicBezTo>
                  <a:lnTo>
                    <a:pt x="3060" y="3073"/>
                  </a:lnTo>
                  <a:lnTo>
                    <a:pt x="2320" y="3073"/>
                  </a:lnTo>
                  <a:cubicBezTo>
                    <a:pt x="1811" y="3073"/>
                    <a:pt x="1624" y="3742"/>
                    <a:pt x="2052" y="4010"/>
                  </a:cubicBezTo>
                  <a:lnTo>
                    <a:pt x="1276" y="5134"/>
                  </a:lnTo>
                  <a:lnTo>
                    <a:pt x="553" y="5134"/>
                  </a:lnTo>
                  <a:cubicBezTo>
                    <a:pt x="286" y="5134"/>
                    <a:pt x="63" y="5321"/>
                    <a:pt x="36" y="5580"/>
                  </a:cubicBezTo>
                  <a:cubicBezTo>
                    <a:pt x="0" y="5883"/>
                    <a:pt x="241" y="6142"/>
                    <a:pt x="536" y="6142"/>
                  </a:cubicBezTo>
                  <a:lnTo>
                    <a:pt x="9635" y="6142"/>
                  </a:lnTo>
                  <a:cubicBezTo>
                    <a:pt x="9894" y="6142"/>
                    <a:pt x="10126" y="5955"/>
                    <a:pt x="10152" y="5696"/>
                  </a:cubicBezTo>
                  <a:cubicBezTo>
                    <a:pt x="10188" y="5393"/>
                    <a:pt x="9947" y="5134"/>
                    <a:pt x="9653" y="5134"/>
                  </a:cubicBezTo>
                  <a:lnTo>
                    <a:pt x="8948" y="5134"/>
                  </a:lnTo>
                  <a:lnTo>
                    <a:pt x="8217" y="3965"/>
                  </a:lnTo>
                  <a:cubicBezTo>
                    <a:pt x="8573" y="3662"/>
                    <a:pt x="8359" y="3073"/>
                    <a:pt x="7887" y="3073"/>
                  </a:cubicBezTo>
                  <a:lnTo>
                    <a:pt x="7093" y="3073"/>
                  </a:lnTo>
                  <a:lnTo>
                    <a:pt x="7093" y="513"/>
                  </a:lnTo>
                  <a:cubicBezTo>
                    <a:pt x="7093" y="229"/>
                    <a:pt x="6867" y="1"/>
                    <a:pt x="6590" y="1"/>
                  </a:cubicBezTo>
                  <a:close/>
                </a:path>
              </a:pathLst>
            </a:custGeom>
            <a:solidFill>
              <a:schemeClr val="lt1"/>
            </a:solidFill>
            <a:ln>
              <a:noFill/>
            </a:ln>
          </p:spPr>
          <p:txBody>
            <a:bodyPr spcFirstLastPara="1" wrap="square" lIns="91425" tIns="91425" rIns="91425" bIns="91425" anchor="ctr" anchorCtr="0">
              <a:noAutofit/>
            </a:bodyPr>
            <a:p>
              <a:endParaRPr>
                <a:latin typeface="Arial" panose="020B0604020202020204"/>
                <a:ea typeface="Arial" panose="020B0604020202020204"/>
              </a:endParaRPr>
            </a:p>
          </p:txBody>
        </p:sp>
        <p:sp>
          <p:nvSpPr>
            <p:cNvPr id="448" name="Google Shape;448;p67"/>
            <p:cNvSpPr/>
            <p:nvPr/>
          </p:nvSpPr>
          <p:spPr>
            <a:xfrm>
              <a:off x="5983738" y="1963000"/>
              <a:ext cx="126700" cy="126700"/>
            </a:xfrm>
            <a:custGeom>
              <a:avLst/>
              <a:gdLst/>
              <a:ahLst/>
              <a:cxnLst/>
              <a:rect l="l" t="t" r="r" b="b"/>
              <a:pathLst>
                <a:path w="5068" h="5068" extrusionOk="0">
                  <a:moveTo>
                    <a:pt x="1" y="1"/>
                  </a:moveTo>
                  <a:lnTo>
                    <a:pt x="1" y="5068"/>
                  </a:lnTo>
                  <a:lnTo>
                    <a:pt x="5068" y="5068"/>
                  </a:lnTo>
                  <a:lnTo>
                    <a:pt x="5068" y="4051"/>
                  </a:lnTo>
                  <a:lnTo>
                    <a:pt x="1535" y="4051"/>
                  </a:lnTo>
                  <a:cubicBezTo>
                    <a:pt x="1276" y="4051"/>
                    <a:pt x="1053" y="3864"/>
                    <a:pt x="1018" y="3605"/>
                  </a:cubicBezTo>
                  <a:cubicBezTo>
                    <a:pt x="991" y="3302"/>
                    <a:pt x="1223" y="3043"/>
                    <a:pt x="1526" y="3043"/>
                  </a:cubicBezTo>
                  <a:lnTo>
                    <a:pt x="5068" y="3043"/>
                  </a:lnTo>
                  <a:lnTo>
                    <a:pt x="5068" y="2026"/>
                  </a:lnTo>
                  <a:lnTo>
                    <a:pt x="1535" y="2026"/>
                  </a:lnTo>
                  <a:cubicBezTo>
                    <a:pt x="1276" y="2026"/>
                    <a:pt x="1053" y="1838"/>
                    <a:pt x="1018" y="1580"/>
                  </a:cubicBezTo>
                  <a:cubicBezTo>
                    <a:pt x="991" y="1276"/>
                    <a:pt x="1223" y="1018"/>
                    <a:pt x="1526" y="1018"/>
                  </a:cubicBezTo>
                  <a:lnTo>
                    <a:pt x="5068" y="1018"/>
                  </a:lnTo>
                  <a:lnTo>
                    <a:pt x="5068" y="1"/>
                  </a:lnTo>
                  <a:close/>
                </a:path>
              </a:pathLst>
            </a:custGeom>
            <a:solidFill>
              <a:schemeClr val="lt1"/>
            </a:solidFill>
            <a:ln>
              <a:noFill/>
            </a:ln>
          </p:spPr>
          <p:txBody>
            <a:bodyPr spcFirstLastPara="1" wrap="square" lIns="91425" tIns="91425" rIns="91425" bIns="91425" anchor="ctr" anchorCtr="0">
              <a:noAutofit/>
            </a:bodyPr>
            <a:p>
              <a:endParaRPr>
                <a:latin typeface="Arial" panose="020B0604020202020204"/>
                <a:ea typeface="Arial" panose="020B0604020202020204"/>
              </a:endParaRPr>
            </a:p>
          </p:txBody>
        </p:sp>
        <p:sp>
          <p:nvSpPr>
            <p:cNvPr id="449" name="Google Shape;449;p67"/>
            <p:cNvSpPr/>
            <p:nvPr/>
          </p:nvSpPr>
          <p:spPr>
            <a:xfrm>
              <a:off x="5881813" y="1909025"/>
              <a:ext cx="228625" cy="253175"/>
            </a:xfrm>
            <a:custGeom>
              <a:avLst/>
              <a:gdLst/>
              <a:ahLst/>
              <a:cxnLst/>
              <a:rect l="l" t="t" r="r" b="b"/>
              <a:pathLst>
                <a:path w="9145" h="10127" extrusionOk="0">
                  <a:moveTo>
                    <a:pt x="1" y="1"/>
                  </a:moveTo>
                  <a:lnTo>
                    <a:pt x="1" y="9618"/>
                  </a:lnTo>
                  <a:cubicBezTo>
                    <a:pt x="1" y="9903"/>
                    <a:pt x="224" y="10126"/>
                    <a:pt x="500" y="10126"/>
                  </a:cubicBezTo>
                  <a:lnTo>
                    <a:pt x="8636" y="10126"/>
                  </a:lnTo>
                  <a:cubicBezTo>
                    <a:pt x="8922" y="10126"/>
                    <a:pt x="9145" y="9903"/>
                    <a:pt x="9145" y="9618"/>
                  </a:cubicBezTo>
                  <a:lnTo>
                    <a:pt x="9145" y="8235"/>
                  </a:lnTo>
                  <a:lnTo>
                    <a:pt x="3578" y="8235"/>
                  </a:lnTo>
                  <a:cubicBezTo>
                    <a:pt x="3293" y="8235"/>
                    <a:pt x="3070" y="8012"/>
                    <a:pt x="3070" y="7726"/>
                  </a:cubicBezTo>
                  <a:lnTo>
                    <a:pt x="3070" y="1651"/>
                  </a:lnTo>
                  <a:cubicBezTo>
                    <a:pt x="3070" y="1375"/>
                    <a:pt x="3293" y="1152"/>
                    <a:pt x="3578" y="1152"/>
                  </a:cubicBezTo>
                  <a:lnTo>
                    <a:pt x="9145" y="1152"/>
                  </a:lnTo>
                  <a:lnTo>
                    <a:pt x="9145" y="1"/>
                  </a:lnTo>
                  <a:close/>
                </a:path>
              </a:pathLst>
            </a:custGeom>
            <a:solidFill>
              <a:schemeClr val="lt1"/>
            </a:solidFill>
            <a:ln>
              <a:noFill/>
            </a:ln>
          </p:spPr>
          <p:txBody>
            <a:bodyPr spcFirstLastPara="1" wrap="square" lIns="91425" tIns="91425" rIns="91425" bIns="91425" anchor="ctr" anchorCtr="0">
              <a:noAutofit/>
            </a:bodyPr>
            <a:p>
              <a:endParaRPr>
                <a:latin typeface="Arial" panose="020B0604020202020204"/>
                <a:ea typeface="Arial" panose="020B0604020202020204"/>
              </a:endParaRPr>
            </a:p>
          </p:txBody>
        </p:sp>
      </p:grpSp>
      <p:grpSp>
        <p:nvGrpSpPr>
          <p:cNvPr id="75789" name="Google Shape;450;p67"/>
          <p:cNvGrpSpPr/>
          <p:nvPr/>
        </p:nvGrpSpPr>
        <p:grpSpPr>
          <a:xfrm>
            <a:off x="1376363" y="1625600"/>
            <a:ext cx="298450" cy="250825"/>
            <a:chOff x="6393888" y="1758825"/>
            <a:chExt cx="446075" cy="374475"/>
          </a:xfrm>
        </p:grpSpPr>
        <p:sp>
          <p:nvSpPr>
            <p:cNvPr id="451" name="Google Shape;451;p67"/>
            <p:cNvSpPr/>
            <p:nvPr/>
          </p:nvSpPr>
          <p:spPr>
            <a:xfrm>
              <a:off x="6560263" y="1758825"/>
              <a:ext cx="210575" cy="209325"/>
            </a:xfrm>
            <a:custGeom>
              <a:avLst/>
              <a:gdLst/>
              <a:ahLst/>
              <a:cxnLst/>
              <a:rect l="l" t="t" r="r" b="b"/>
              <a:pathLst>
                <a:path w="8423" h="8373" extrusionOk="0">
                  <a:moveTo>
                    <a:pt x="7860" y="1"/>
                  </a:moveTo>
                  <a:cubicBezTo>
                    <a:pt x="7731" y="1"/>
                    <a:pt x="7601" y="50"/>
                    <a:pt x="7503" y="148"/>
                  </a:cubicBezTo>
                  <a:lnTo>
                    <a:pt x="5219" y="2440"/>
                  </a:lnTo>
                  <a:lnTo>
                    <a:pt x="4863" y="2084"/>
                  </a:lnTo>
                  <a:cubicBezTo>
                    <a:pt x="4762" y="1983"/>
                    <a:pt x="4633" y="1933"/>
                    <a:pt x="4502" y="1933"/>
                  </a:cubicBezTo>
                  <a:cubicBezTo>
                    <a:pt x="4412" y="1933"/>
                    <a:pt x="4321" y="1956"/>
                    <a:pt x="4238" y="2003"/>
                  </a:cubicBezTo>
                  <a:lnTo>
                    <a:pt x="2793" y="2878"/>
                  </a:lnTo>
                  <a:lnTo>
                    <a:pt x="2356" y="2440"/>
                  </a:lnTo>
                  <a:cubicBezTo>
                    <a:pt x="2258" y="2342"/>
                    <a:pt x="2128" y="2293"/>
                    <a:pt x="1999" y="2293"/>
                  </a:cubicBezTo>
                  <a:cubicBezTo>
                    <a:pt x="1870" y="2293"/>
                    <a:pt x="1740" y="2342"/>
                    <a:pt x="1642" y="2440"/>
                  </a:cubicBezTo>
                  <a:lnTo>
                    <a:pt x="1" y="4073"/>
                  </a:lnTo>
                  <a:lnTo>
                    <a:pt x="4301" y="8373"/>
                  </a:lnTo>
                  <a:lnTo>
                    <a:pt x="5933" y="6731"/>
                  </a:lnTo>
                  <a:cubicBezTo>
                    <a:pt x="6129" y="6535"/>
                    <a:pt x="6129" y="6214"/>
                    <a:pt x="5933" y="6018"/>
                  </a:cubicBezTo>
                  <a:lnTo>
                    <a:pt x="5496" y="5581"/>
                  </a:lnTo>
                  <a:lnTo>
                    <a:pt x="6370" y="4135"/>
                  </a:lnTo>
                  <a:cubicBezTo>
                    <a:pt x="6486" y="3930"/>
                    <a:pt x="6459" y="3680"/>
                    <a:pt x="6290" y="3511"/>
                  </a:cubicBezTo>
                  <a:lnTo>
                    <a:pt x="5933" y="3154"/>
                  </a:lnTo>
                  <a:lnTo>
                    <a:pt x="8217" y="870"/>
                  </a:lnTo>
                  <a:cubicBezTo>
                    <a:pt x="8422" y="674"/>
                    <a:pt x="8422" y="353"/>
                    <a:pt x="8217" y="148"/>
                  </a:cubicBezTo>
                  <a:cubicBezTo>
                    <a:pt x="8119" y="50"/>
                    <a:pt x="7989" y="1"/>
                    <a:pt x="7860" y="1"/>
                  </a:cubicBezTo>
                  <a:close/>
                </a:path>
              </a:pathLst>
            </a:custGeom>
            <a:solidFill>
              <a:schemeClr val="lt1"/>
            </a:solidFill>
            <a:ln>
              <a:noFill/>
            </a:ln>
          </p:spPr>
          <p:txBody>
            <a:bodyPr spcFirstLastPara="1" wrap="square" lIns="91425" tIns="91425" rIns="91425" bIns="91425" anchor="ctr" anchorCtr="0">
              <a:noAutofit/>
            </a:bodyPr>
            <a:p>
              <a:endParaRPr>
                <a:latin typeface="Arial" panose="020B0604020202020204"/>
                <a:ea typeface="Arial" panose="020B0604020202020204"/>
              </a:endParaRPr>
            </a:p>
          </p:txBody>
        </p:sp>
        <p:sp>
          <p:nvSpPr>
            <p:cNvPr id="452" name="Google Shape;452;p67"/>
            <p:cNvSpPr/>
            <p:nvPr/>
          </p:nvSpPr>
          <p:spPr>
            <a:xfrm>
              <a:off x="6393888" y="1878475"/>
              <a:ext cx="256050" cy="254825"/>
            </a:xfrm>
            <a:custGeom>
              <a:avLst/>
              <a:gdLst/>
              <a:ahLst/>
              <a:cxnLst/>
              <a:rect l="l" t="t" r="r" b="b"/>
              <a:pathLst>
                <a:path w="10242" h="10193" extrusionOk="0">
                  <a:moveTo>
                    <a:pt x="5942" y="1"/>
                  </a:moveTo>
                  <a:lnTo>
                    <a:pt x="2365" y="3587"/>
                  </a:lnTo>
                  <a:lnTo>
                    <a:pt x="2008" y="3230"/>
                  </a:lnTo>
                  <a:cubicBezTo>
                    <a:pt x="1905" y="3128"/>
                    <a:pt x="1774" y="3076"/>
                    <a:pt x="1643" y="3076"/>
                  </a:cubicBezTo>
                  <a:cubicBezTo>
                    <a:pt x="1513" y="3076"/>
                    <a:pt x="1383" y="3128"/>
                    <a:pt x="1285" y="3230"/>
                  </a:cubicBezTo>
                  <a:cubicBezTo>
                    <a:pt x="1089" y="3426"/>
                    <a:pt x="1089" y="3748"/>
                    <a:pt x="1285" y="3944"/>
                  </a:cubicBezTo>
                  <a:cubicBezTo>
                    <a:pt x="1553" y="4202"/>
                    <a:pt x="3203" y="5862"/>
                    <a:pt x="3435" y="6094"/>
                  </a:cubicBezTo>
                  <a:lnTo>
                    <a:pt x="2106" y="7423"/>
                  </a:lnTo>
                  <a:lnTo>
                    <a:pt x="910" y="6228"/>
                  </a:lnTo>
                  <a:cubicBezTo>
                    <a:pt x="812" y="6129"/>
                    <a:pt x="683" y="6080"/>
                    <a:pt x="554" y="6080"/>
                  </a:cubicBezTo>
                  <a:cubicBezTo>
                    <a:pt x="424" y="6080"/>
                    <a:pt x="295" y="6129"/>
                    <a:pt x="197" y="6228"/>
                  </a:cubicBezTo>
                  <a:cubicBezTo>
                    <a:pt x="0" y="6424"/>
                    <a:pt x="0" y="6745"/>
                    <a:pt x="197" y="6941"/>
                  </a:cubicBezTo>
                  <a:cubicBezTo>
                    <a:pt x="402" y="7155"/>
                    <a:pt x="2686" y="9439"/>
                    <a:pt x="3292" y="10046"/>
                  </a:cubicBezTo>
                  <a:cubicBezTo>
                    <a:pt x="3395" y="10144"/>
                    <a:pt x="3527" y="10193"/>
                    <a:pt x="3657" y="10193"/>
                  </a:cubicBezTo>
                  <a:cubicBezTo>
                    <a:pt x="3787" y="10193"/>
                    <a:pt x="3917" y="10144"/>
                    <a:pt x="4015" y="10046"/>
                  </a:cubicBezTo>
                  <a:cubicBezTo>
                    <a:pt x="4211" y="9849"/>
                    <a:pt x="4211" y="9528"/>
                    <a:pt x="4015" y="9332"/>
                  </a:cubicBezTo>
                  <a:lnTo>
                    <a:pt x="2820" y="8137"/>
                  </a:lnTo>
                  <a:lnTo>
                    <a:pt x="4149" y="6807"/>
                  </a:lnTo>
                  <a:cubicBezTo>
                    <a:pt x="4407" y="7057"/>
                    <a:pt x="5960" y="8609"/>
                    <a:pt x="6299" y="8957"/>
                  </a:cubicBezTo>
                  <a:cubicBezTo>
                    <a:pt x="6397" y="9056"/>
                    <a:pt x="6526" y="9105"/>
                    <a:pt x="6656" y="9105"/>
                  </a:cubicBezTo>
                  <a:cubicBezTo>
                    <a:pt x="6785" y="9105"/>
                    <a:pt x="6914" y="9056"/>
                    <a:pt x="7012" y="8957"/>
                  </a:cubicBezTo>
                  <a:cubicBezTo>
                    <a:pt x="7218" y="8761"/>
                    <a:pt x="7218" y="8440"/>
                    <a:pt x="7012" y="8235"/>
                  </a:cubicBezTo>
                  <a:lnTo>
                    <a:pt x="6656" y="7878"/>
                  </a:lnTo>
                  <a:lnTo>
                    <a:pt x="7378" y="7164"/>
                  </a:lnTo>
                  <a:lnTo>
                    <a:pt x="5942" y="5737"/>
                  </a:lnTo>
                  <a:cubicBezTo>
                    <a:pt x="5746" y="5532"/>
                    <a:pt x="5746" y="5211"/>
                    <a:pt x="5942" y="5014"/>
                  </a:cubicBezTo>
                  <a:cubicBezTo>
                    <a:pt x="6040" y="4916"/>
                    <a:pt x="6169" y="4867"/>
                    <a:pt x="6299" y="4867"/>
                  </a:cubicBezTo>
                  <a:cubicBezTo>
                    <a:pt x="6428" y="4867"/>
                    <a:pt x="6557" y="4916"/>
                    <a:pt x="6656" y="5014"/>
                  </a:cubicBezTo>
                  <a:lnTo>
                    <a:pt x="8092" y="6451"/>
                  </a:lnTo>
                  <a:lnTo>
                    <a:pt x="8806" y="5737"/>
                  </a:lnTo>
                  <a:lnTo>
                    <a:pt x="7378" y="4301"/>
                  </a:lnTo>
                  <a:cubicBezTo>
                    <a:pt x="7173" y="4104"/>
                    <a:pt x="7173" y="3783"/>
                    <a:pt x="7378" y="3587"/>
                  </a:cubicBezTo>
                  <a:cubicBezTo>
                    <a:pt x="7476" y="3489"/>
                    <a:pt x="7606" y="3440"/>
                    <a:pt x="7735" y="3440"/>
                  </a:cubicBezTo>
                  <a:cubicBezTo>
                    <a:pt x="7864" y="3440"/>
                    <a:pt x="7994" y="3489"/>
                    <a:pt x="8092" y="3587"/>
                  </a:cubicBezTo>
                  <a:lnTo>
                    <a:pt x="9519" y="5014"/>
                  </a:lnTo>
                  <a:lnTo>
                    <a:pt x="10242" y="4301"/>
                  </a:lnTo>
                  <a:lnTo>
                    <a:pt x="5942" y="1"/>
                  </a:lnTo>
                  <a:close/>
                </a:path>
              </a:pathLst>
            </a:custGeom>
            <a:solidFill>
              <a:schemeClr val="lt1"/>
            </a:solidFill>
            <a:ln>
              <a:noFill/>
            </a:ln>
          </p:spPr>
          <p:txBody>
            <a:bodyPr spcFirstLastPara="1" wrap="square" lIns="91425" tIns="91425" rIns="91425" bIns="91425" anchor="ctr" anchorCtr="0">
              <a:noAutofit/>
            </a:bodyPr>
            <a:p>
              <a:endParaRPr>
                <a:latin typeface="Arial" panose="020B0604020202020204"/>
                <a:ea typeface="Arial" panose="020B0604020202020204"/>
              </a:endParaRPr>
            </a:p>
          </p:txBody>
        </p:sp>
        <p:sp>
          <p:nvSpPr>
            <p:cNvPr id="453" name="Google Shape;453;p67"/>
            <p:cNvSpPr/>
            <p:nvPr/>
          </p:nvSpPr>
          <p:spPr>
            <a:xfrm>
              <a:off x="6738238" y="1798975"/>
              <a:ext cx="101725" cy="86450"/>
            </a:xfrm>
            <a:custGeom>
              <a:avLst/>
              <a:gdLst/>
              <a:ahLst/>
              <a:cxnLst/>
              <a:rect l="l" t="t" r="r" b="b"/>
              <a:pathLst>
                <a:path w="4069" h="3458" extrusionOk="0">
                  <a:moveTo>
                    <a:pt x="2035" y="0"/>
                  </a:moveTo>
                  <a:cubicBezTo>
                    <a:pt x="1905" y="0"/>
                    <a:pt x="1776" y="49"/>
                    <a:pt x="1678" y="148"/>
                  </a:cubicBezTo>
                  <a:lnTo>
                    <a:pt x="964" y="861"/>
                  </a:lnTo>
                  <a:cubicBezTo>
                    <a:pt x="1" y="1825"/>
                    <a:pt x="687" y="3457"/>
                    <a:pt x="2035" y="3457"/>
                  </a:cubicBezTo>
                  <a:cubicBezTo>
                    <a:pt x="3382" y="3457"/>
                    <a:pt x="4069" y="1825"/>
                    <a:pt x="3105" y="861"/>
                  </a:cubicBezTo>
                  <a:lnTo>
                    <a:pt x="2391" y="148"/>
                  </a:lnTo>
                  <a:cubicBezTo>
                    <a:pt x="2293" y="49"/>
                    <a:pt x="2164" y="0"/>
                    <a:pt x="2035" y="0"/>
                  </a:cubicBezTo>
                  <a:close/>
                </a:path>
              </a:pathLst>
            </a:custGeom>
            <a:solidFill>
              <a:schemeClr val="lt1"/>
            </a:solidFill>
            <a:ln>
              <a:noFill/>
            </a:ln>
          </p:spPr>
          <p:txBody>
            <a:bodyPr spcFirstLastPara="1" wrap="square" lIns="91425" tIns="91425" rIns="91425" bIns="91425" anchor="ctr" anchorCtr="0">
              <a:noAutofit/>
            </a:bodyPr>
            <a:p>
              <a:endParaRPr>
                <a:latin typeface="Arial" panose="020B0604020202020204"/>
                <a:ea typeface="Arial" panose="020B0604020202020204"/>
              </a:endParaRPr>
            </a:p>
          </p:txBody>
        </p:sp>
      </p:grpSp>
      <p:grpSp>
        <p:nvGrpSpPr>
          <p:cNvPr id="75793" name="Google Shape;454;p67"/>
          <p:cNvGrpSpPr/>
          <p:nvPr/>
        </p:nvGrpSpPr>
        <p:grpSpPr>
          <a:xfrm>
            <a:off x="7472363" y="2644775"/>
            <a:ext cx="290512" cy="288925"/>
            <a:chOff x="6977538" y="1730175"/>
            <a:chExt cx="434050" cy="432025"/>
          </a:xfrm>
        </p:grpSpPr>
        <p:sp>
          <p:nvSpPr>
            <p:cNvPr id="455" name="Google Shape;455;p67"/>
            <p:cNvSpPr/>
            <p:nvPr/>
          </p:nvSpPr>
          <p:spPr>
            <a:xfrm>
              <a:off x="7015463" y="2110650"/>
              <a:ext cx="177100" cy="51550"/>
            </a:xfrm>
            <a:custGeom>
              <a:avLst/>
              <a:gdLst/>
              <a:ahLst/>
              <a:cxnLst/>
              <a:rect l="l" t="t" r="r" b="b"/>
              <a:pathLst>
                <a:path w="7084" h="2062" extrusionOk="0">
                  <a:moveTo>
                    <a:pt x="0" y="0"/>
                  </a:moveTo>
                  <a:lnTo>
                    <a:pt x="0" y="884"/>
                  </a:lnTo>
                  <a:cubicBezTo>
                    <a:pt x="0" y="1535"/>
                    <a:pt x="527" y="2061"/>
                    <a:pt x="1178" y="2061"/>
                  </a:cubicBezTo>
                  <a:lnTo>
                    <a:pt x="5906" y="2061"/>
                  </a:lnTo>
                  <a:cubicBezTo>
                    <a:pt x="6557" y="2061"/>
                    <a:pt x="7084" y="1535"/>
                    <a:pt x="7084" y="884"/>
                  </a:cubicBezTo>
                  <a:lnTo>
                    <a:pt x="7084" y="0"/>
                  </a:lnTo>
                  <a:close/>
                </a:path>
              </a:pathLst>
            </a:custGeom>
            <a:solidFill>
              <a:schemeClr val="lt1"/>
            </a:solidFill>
            <a:ln>
              <a:noFill/>
            </a:ln>
          </p:spPr>
          <p:txBody>
            <a:bodyPr spcFirstLastPara="1" wrap="square" lIns="91425" tIns="91425" rIns="91425" bIns="91425" anchor="ctr" anchorCtr="0">
              <a:noAutofit/>
            </a:bodyPr>
            <a:p>
              <a:endParaRPr>
                <a:latin typeface="Arial" panose="020B0604020202020204"/>
                <a:ea typeface="Arial" panose="020B0604020202020204"/>
              </a:endParaRPr>
            </a:p>
          </p:txBody>
        </p:sp>
        <p:sp>
          <p:nvSpPr>
            <p:cNvPr id="456" name="Google Shape;456;p67"/>
            <p:cNvSpPr/>
            <p:nvPr/>
          </p:nvSpPr>
          <p:spPr>
            <a:xfrm>
              <a:off x="7079238" y="1882725"/>
              <a:ext cx="50650" cy="50650"/>
            </a:xfrm>
            <a:custGeom>
              <a:avLst/>
              <a:gdLst/>
              <a:ahLst/>
              <a:cxnLst/>
              <a:rect l="l" t="t" r="r" b="b"/>
              <a:pathLst>
                <a:path w="2026" h="2026" extrusionOk="0">
                  <a:moveTo>
                    <a:pt x="1018" y="0"/>
                  </a:moveTo>
                  <a:cubicBezTo>
                    <a:pt x="456" y="0"/>
                    <a:pt x="1" y="446"/>
                    <a:pt x="1" y="1008"/>
                  </a:cubicBezTo>
                  <a:cubicBezTo>
                    <a:pt x="1" y="1570"/>
                    <a:pt x="456" y="2025"/>
                    <a:pt x="1018" y="2025"/>
                  </a:cubicBezTo>
                  <a:cubicBezTo>
                    <a:pt x="1580" y="2025"/>
                    <a:pt x="2026" y="1570"/>
                    <a:pt x="2026" y="1008"/>
                  </a:cubicBezTo>
                  <a:cubicBezTo>
                    <a:pt x="2026" y="446"/>
                    <a:pt x="1580" y="0"/>
                    <a:pt x="1018" y="0"/>
                  </a:cubicBezTo>
                  <a:close/>
                </a:path>
              </a:pathLst>
            </a:custGeom>
            <a:solidFill>
              <a:schemeClr val="lt1"/>
            </a:solidFill>
            <a:ln>
              <a:noFill/>
            </a:ln>
          </p:spPr>
          <p:txBody>
            <a:bodyPr spcFirstLastPara="1" wrap="square" lIns="91425" tIns="91425" rIns="91425" bIns="91425" anchor="ctr" anchorCtr="0">
              <a:noAutofit/>
            </a:bodyPr>
            <a:p>
              <a:endParaRPr>
                <a:latin typeface="Arial" panose="020B0604020202020204"/>
                <a:ea typeface="Arial" panose="020B0604020202020204"/>
              </a:endParaRPr>
            </a:p>
          </p:txBody>
        </p:sp>
        <p:sp>
          <p:nvSpPr>
            <p:cNvPr id="457" name="Google Shape;457;p67"/>
            <p:cNvSpPr/>
            <p:nvPr/>
          </p:nvSpPr>
          <p:spPr>
            <a:xfrm>
              <a:off x="6997613" y="2015425"/>
              <a:ext cx="212125" cy="70050"/>
            </a:xfrm>
            <a:custGeom>
              <a:avLst/>
              <a:gdLst/>
              <a:ahLst/>
              <a:cxnLst/>
              <a:rect l="l" t="t" r="r" b="b"/>
              <a:pathLst>
                <a:path w="8485" h="2802" extrusionOk="0">
                  <a:moveTo>
                    <a:pt x="1" y="0"/>
                  </a:moveTo>
                  <a:lnTo>
                    <a:pt x="161" y="2329"/>
                  </a:lnTo>
                  <a:cubicBezTo>
                    <a:pt x="188" y="2596"/>
                    <a:pt x="402" y="2801"/>
                    <a:pt x="670" y="2801"/>
                  </a:cubicBezTo>
                  <a:lnTo>
                    <a:pt x="7789" y="2801"/>
                  </a:lnTo>
                  <a:cubicBezTo>
                    <a:pt x="8056" y="2801"/>
                    <a:pt x="8279" y="2596"/>
                    <a:pt x="8297" y="2329"/>
                  </a:cubicBezTo>
                  <a:lnTo>
                    <a:pt x="8485" y="9"/>
                  </a:lnTo>
                  <a:lnTo>
                    <a:pt x="8485" y="9"/>
                  </a:lnTo>
                  <a:cubicBezTo>
                    <a:pt x="7306" y="365"/>
                    <a:pt x="5778" y="543"/>
                    <a:pt x="4250" y="543"/>
                  </a:cubicBezTo>
                  <a:cubicBezTo>
                    <a:pt x="2713" y="543"/>
                    <a:pt x="1177" y="363"/>
                    <a:pt x="1" y="0"/>
                  </a:cubicBezTo>
                  <a:close/>
                </a:path>
              </a:pathLst>
            </a:custGeom>
            <a:solidFill>
              <a:schemeClr val="lt1"/>
            </a:solidFill>
            <a:ln>
              <a:noFill/>
            </a:ln>
          </p:spPr>
          <p:txBody>
            <a:bodyPr spcFirstLastPara="1" wrap="square" lIns="91425" tIns="91425" rIns="91425" bIns="91425" anchor="ctr" anchorCtr="0">
              <a:noAutofit/>
            </a:bodyPr>
            <a:p>
              <a:endParaRPr>
                <a:latin typeface="Arial" panose="020B0604020202020204"/>
                <a:ea typeface="Arial" panose="020B0604020202020204"/>
              </a:endParaRPr>
            </a:p>
          </p:txBody>
        </p:sp>
        <p:sp>
          <p:nvSpPr>
            <p:cNvPr id="458" name="Google Shape;458;p67"/>
            <p:cNvSpPr/>
            <p:nvPr/>
          </p:nvSpPr>
          <p:spPr>
            <a:xfrm>
              <a:off x="6982688" y="1806900"/>
              <a:ext cx="243550" cy="196925"/>
            </a:xfrm>
            <a:custGeom>
              <a:avLst/>
              <a:gdLst/>
              <a:ahLst/>
              <a:cxnLst/>
              <a:rect l="l" t="t" r="r" b="b"/>
              <a:pathLst>
                <a:path w="9742" h="7877" extrusionOk="0">
                  <a:moveTo>
                    <a:pt x="4880" y="2016"/>
                  </a:moveTo>
                  <a:cubicBezTo>
                    <a:pt x="5995" y="2016"/>
                    <a:pt x="6905" y="2926"/>
                    <a:pt x="6905" y="4041"/>
                  </a:cubicBezTo>
                  <a:cubicBezTo>
                    <a:pt x="6905" y="5156"/>
                    <a:pt x="5995" y="6066"/>
                    <a:pt x="4880" y="6066"/>
                  </a:cubicBezTo>
                  <a:cubicBezTo>
                    <a:pt x="3765" y="6066"/>
                    <a:pt x="2855" y="5156"/>
                    <a:pt x="2855" y="4041"/>
                  </a:cubicBezTo>
                  <a:cubicBezTo>
                    <a:pt x="2855" y="2926"/>
                    <a:pt x="3765" y="2016"/>
                    <a:pt x="4880" y="2016"/>
                  </a:cubicBezTo>
                  <a:close/>
                  <a:moveTo>
                    <a:pt x="0" y="0"/>
                  </a:moveTo>
                  <a:lnTo>
                    <a:pt x="517" y="7253"/>
                  </a:lnTo>
                  <a:cubicBezTo>
                    <a:pt x="1627" y="7669"/>
                    <a:pt x="3247" y="7876"/>
                    <a:pt x="4863" y="7876"/>
                  </a:cubicBezTo>
                  <a:cubicBezTo>
                    <a:pt x="6470" y="7876"/>
                    <a:pt x="8072" y="7671"/>
                    <a:pt x="9162" y="7262"/>
                  </a:cubicBezTo>
                  <a:lnTo>
                    <a:pt x="9742" y="0"/>
                  </a:lnTo>
                  <a:close/>
                </a:path>
              </a:pathLst>
            </a:custGeom>
            <a:solidFill>
              <a:schemeClr val="lt1"/>
            </a:solidFill>
            <a:ln>
              <a:noFill/>
            </a:ln>
          </p:spPr>
          <p:txBody>
            <a:bodyPr spcFirstLastPara="1" wrap="square" lIns="91425" tIns="91425" rIns="91425" bIns="91425" anchor="ctr" anchorCtr="0">
              <a:noAutofit/>
            </a:bodyPr>
            <a:p>
              <a:endParaRPr>
                <a:latin typeface="Arial" panose="020B0604020202020204"/>
                <a:ea typeface="Arial" panose="020B0604020202020204"/>
              </a:endParaRPr>
            </a:p>
          </p:txBody>
        </p:sp>
        <p:sp>
          <p:nvSpPr>
            <p:cNvPr id="459" name="Google Shape;459;p67"/>
            <p:cNvSpPr/>
            <p:nvPr/>
          </p:nvSpPr>
          <p:spPr>
            <a:xfrm>
              <a:off x="6977538" y="1730175"/>
              <a:ext cx="254275" cy="51525"/>
            </a:xfrm>
            <a:custGeom>
              <a:avLst/>
              <a:gdLst/>
              <a:ahLst/>
              <a:cxnLst/>
              <a:rect l="l" t="t" r="r" b="b"/>
              <a:pathLst>
                <a:path w="10171" h="2061" extrusionOk="0">
                  <a:moveTo>
                    <a:pt x="527" y="0"/>
                  </a:moveTo>
                  <a:cubicBezTo>
                    <a:pt x="233" y="0"/>
                    <a:pt x="1" y="250"/>
                    <a:pt x="28" y="544"/>
                  </a:cubicBezTo>
                  <a:lnTo>
                    <a:pt x="135" y="2061"/>
                  </a:lnTo>
                  <a:lnTo>
                    <a:pt x="10028" y="2061"/>
                  </a:lnTo>
                  <a:lnTo>
                    <a:pt x="10144" y="544"/>
                  </a:lnTo>
                  <a:cubicBezTo>
                    <a:pt x="10171" y="250"/>
                    <a:pt x="9939" y="0"/>
                    <a:pt x="9644" y="0"/>
                  </a:cubicBezTo>
                  <a:close/>
                </a:path>
              </a:pathLst>
            </a:custGeom>
            <a:solidFill>
              <a:schemeClr val="lt1"/>
            </a:solidFill>
            <a:ln>
              <a:noFill/>
            </a:ln>
          </p:spPr>
          <p:txBody>
            <a:bodyPr spcFirstLastPara="1" wrap="square" lIns="91425" tIns="91425" rIns="91425" bIns="91425" anchor="ctr" anchorCtr="0">
              <a:noAutofit/>
            </a:bodyPr>
            <a:p>
              <a:endParaRPr>
                <a:latin typeface="Arial" panose="020B0604020202020204"/>
                <a:ea typeface="Arial" panose="020B0604020202020204"/>
              </a:endParaRPr>
            </a:p>
          </p:txBody>
        </p:sp>
        <p:sp>
          <p:nvSpPr>
            <p:cNvPr id="460" name="Google Shape;460;p67"/>
            <p:cNvSpPr/>
            <p:nvPr/>
          </p:nvSpPr>
          <p:spPr>
            <a:xfrm>
              <a:off x="7214613" y="1984075"/>
              <a:ext cx="196975" cy="178125"/>
            </a:xfrm>
            <a:custGeom>
              <a:avLst/>
              <a:gdLst/>
              <a:ahLst/>
              <a:cxnLst/>
              <a:rect l="l" t="t" r="r" b="b"/>
              <a:pathLst>
                <a:path w="7879" h="7125" extrusionOk="0">
                  <a:moveTo>
                    <a:pt x="4433" y="1"/>
                  </a:moveTo>
                  <a:cubicBezTo>
                    <a:pt x="4100" y="1"/>
                    <a:pt x="3833" y="329"/>
                    <a:pt x="3953" y="665"/>
                  </a:cubicBezTo>
                  <a:cubicBezTo>
                    <a:pt x="4131" y="1201"/>
                    <a:pt x="3810" y="1781"/>
                    <a:pt x="3257" y="1923"/>
                  </a:cubicBezTo>
                  <a:lnTo>
                    <a:pt x="1990" y="2235"/>
                  </a:lnTo>
                  <a:cubicBezTo>
                    <a:pt x="1107" y="2450"/>
                    <a:pt x="661" y="3395"/>
                    <a:pt x="1000" y="4198"/>
                  </a:cubicBezTo>
                  <a:cubicBezTo>
                    <a:pt x="402" y="4448"/>
                    <a:pt x="1" y="5055"/>
                    <a:pt x="63" y="5750"/>
                  </a:cubicBezTo>
                  <a:cubicBezTo>
                    <a:pt x="135" y="6535"/>
                    <a:pt x="813" y="7124"/>
                    <a:pt x="1607" y="7124"/>
                  </a:cubicBezTo>
                  <a:lnTo>
                    <a:pt x="6281" y="7124"/>
                  </a:lnTo>
                  <a:cubicBezTo>
                    <a:pt x="7075" y="7124"/>
                    <a:pt x="7753" y="6518"/>
                    <a:pt x="7816" y="5724"/>
                  </a:cubicBezTo>
                  <a:cubicBezTo>
                    <a:pt x="7878" y="4965"/>
                    <a:pt x="7370" y="4305"/>
                    <a:pt x="6674" y="4136"/>
                  </a:cubicBezTo>
                  <a:cubicBezTo>
                    <a:pt x="7441" y="2860"/>
                    <a:pt x="6629" y="541"/>
                    <a:pt x="4551" y="14"/>
                  </a:cubicBezTo>
                  <a:cubicBezTo>
                    <a:pt x="4511" y="5"/>
                    <a:pt x="4472" y="1"/>
                    <a:pt x="4433" y="1"/>
                  </a:cubicBezTo>
                  <a:close/>
                </a:path>
              </a:pathLst>
            </a:custGeom>
            <a:solidFill>
              <a:schemeClr val="lt1"/>
            </a:solidFill>
            <a:ln>
              <a:noFill/>
            </a:ln>
          </p:spPr>
          <p:txBody>
            <a:bodyPr spcFirstLastPara="1" wrap="square" lIns="91425" tIns="91425" rIns="91425" bIns="91425" anchor="ctr" anchorCtr="0">
              <a:noAutofit/>
            </a:bodyPr>
            <a:p>
              <a:endParaRPr>
                <a:latin typeface="Arial" panose="020B0604020202020204"/>
                <a:ea typeface="Arial" panose="020B0604020202020204"/>
              </a:endParaRPr>
            </a:p>
          </p:txBody>
        </p:sp>
      </p:gr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box(in)">
                                      <p:cBhvr>
                                        <p:cTn id="7" dur="2000"/>
                                        <p:tgtEl>
                                          <p:spTgt spid="435"/>
                                        </p:tgtEl>
                                      </p:cBhvr>
                                    </p:animEffect>
                                  </p:childTnLst>
                                </p:cTn>
                              </p:par>
                            </p:childTnLst>
                          </p:cTn>
                        </p:par>
                        <p:par>
                          <p:cTn id="8" fill="hold">
                            <p:stCondLst>
                              <p:cond delay="2000"/>
                            </p:stCondLst>
                            <p:childTnLst>
                              <p:par>
                                <p:cTn id="9" presetID="8" presetClass="entr" presetSubtype="16" fill="hold" grpId="0" nodeType="afterEffect">
                                  <p:stCondLst>
                                    <p:cond delay="0"/>
                                  </p:stCondLst>
                                  <p:childTnLst>
                                    <p:set>
                                      <p:cBhvr>
                                        <p:cTn id="10" dur="1" fill="hold">
                                          <p:stCondLst>
                                            <p:cond delay="0"/>
                                          </p:stCondLst>
                                        </p:cTn>
                                        <p:tgtEl>
                                          <p:spTgt spid="442"/>
                                        </p:tgtEl>
                                        <p:attrNameLst>
                                          <p:attrName>style.visibility</p:attrName>
                                        </p:attrNameLst>
                                      </p:cBhvr>
                                      <p:to>
                                        <p:strVal val="visible"/>
                                      </p:to>
                                    </p:set>
                                    <p:animEffect transition="in" filter="diamond(in)">
                                      <p:cBhvr>
                                        <p:cTn id="11" dur="2000"/>
                                        <p:tgtEl>
                                          <p:spTgt spid="442"/>
                                        </p:tgtEl>
                                      </p:cBhvr>
                                    </p:animEffect>
                                  </p:childTnLst>
                                </p:cTn>
                              </p:par>
                              <p:par>
                                <p:cTn id="12" presetID="8" presetClass="entr" presetSubtype="16" fill="hold" grpId="0" nodeType="withEffect">
                                  <p:stCondLst>
                                    <p:cond delay="0"/>
                                  </p:stCondLst>
                                  <p:childTnLst>
                                    <p:set>
                                      <p:cBhvr>
                                        <p:cTn id="13" dur="1" fill="hold">
                                          <p:stCondLst>
                                            <p:cond delay="0"/>
                                          </p:stCondLst>
                                        </p:cTn>
                                        <p:tgtEl>
                                          <p:spTgt spid="444"/>
                                        </p:tgtEl>
                                        <p:attrNameLst>
                                          <p:attrName>style.visibility</p:attrName>
                                        </p:attrNameLst>
                                      </p:cBhvr>
                                      <p:to>
                                        <p:strVal val="visible"/>
                                      </p:to>
                                    </p:set>
                                    <p:animEffect transition="in" filter="diamond(in)">
                                      <p:cBhvr>
                                        <p:cTn id="14" dur="2000"/>
                                        <p:tgtEl>
                                          <p:spTgt spid="444"/>
                                        </p:tgtEl>
                                      </p:cBhvr>
                                    </p:animEffect>
                                  </p:childTnLst>
                                </p:cTn>
                              </p:par>
                              <p:par>
                                <p:cTn id="15" presetID="8" presetClass="entr" presetSubtype="16" fill="hold" nodeType="withEffect">
                                  <p:stCondLst>
                                    <p:cond delay="0"/>
                                  </p:stCondLst>
                                  <p:childTnLst>
                                    <p:set>
                                      <p:cBhvr>
                                        <p:cTn id="16" dur="1" fill="hold">
                                          <p:stCondLst>
                                            <p:cond delay="0"/>
                                          </p:stCondLst>
                                        </p:cTn>
                                        <p:tgtEl>
                                          <p:spTgt spid="75789"/>
                                        </p:tgtEl>
                                        <p:attrNameLst>
                                          <p:attrName>style.visibility</p:attrName>
                                        </p:attrNameLst>
                                      </p:cBhvr>
                                      <p:to>
                                        <p:strVal val="visible"/>
                                      </p:to>
                                    </p:set>
                                    <p:animEffect transition="in" filter="diamond(in)">
                                      <p:cBhvr>
                                        <p:cTn id="17" dur="2000"/>
                                        <p:tgtEl>
                                          <p:spTgt spid="75789"/>
                                        </p:tgtEl>
                                      </p:cBhvr>
                                    </p:animEffect>
                                  </p:childTnLst>
                                </p:cTn>
                              </p:par>
                              <p:par>
                                <p:cTn id="18" presetID="8" presetClass="entr" presetSubtype="16" fill="hold" nodeType="withEffect">
                                  <p:stCondLst>
                                    <p:cond delay="0"/>
                                  </p:stCondLst>
                                  <p:childTnLst>
                                    <p:set>
                                      <p:cBhvr>
                                        <p:cTn id="19" dur="1" fill="hold">
                                          <p:stCondLst>
                                            <p:cond delay="0"/>
                                          </p:stCondLst>
                                        </p:cTn>
                                        <p:tgtEl>
                                          <p:spTgt spid="75793"/>
                                        </p:tgtEl>
                                        <p:attrNameLst>
                                          <p:attrName>style.visibility</p:attrName>
                                        </p:attrNameLst>
                                      </p:cBhvr>
                                      <p:to>
                                        <p:strVal val="visible"/>
                                      </p:to>
                                    </p:set>
                                    <p:animEffect transition="in" filter="diamond(in)">
                                      <p:cBhvr>
                                        <p:cTn id="20" dur="2000"/>
                                        <p:tgtEl>
                                          <p:spTgt spid="75793"/>
                                        </p:tgtEl>
                                      </p:cBhvr>
                                    </p:animEffect>
                                  </p:childTnLst>
                                </p:cTn>
                              </p:par>
                              <p:par>
                                <p:cTn id="21" presetID="8" presetClass="entr" presetSubtype="16" fill="hold" nodeType="withEffect">
                                  <p:stCondLst>
                                    <p:cond delay="0"/>
                                  </p:stCondLst>
                                  <p:childTnLst>
                                    <p:set>
                                      <p:cBhvr>
                                        <p:cTn id="22" dur="1" fill="hold">
                                          <p:stCondLst>
                                            <p:cond delay="0"/>
                                          </p:stCondLst>
                                        </p:cTn>
                                        <p:tgtEl>
                                          <p:spTgt spid="75784"/>
                                        </p:tgtEl>
                                        <p:attrNameLst>
                                          <p:attrName>style.visibility</p:attrName>
                                        </p:attrNameLst>
                                      </p:cBhvr>
                                      <p:to>
                                        <p:strVal val="visible"/>
                                      </p:to>
                                    </p:set>
                                    <p:animEffect transition="in" filter="diamond(in)">
                                      <p:cBhvr>
                                        <p:cTn id="23" dur="2000"/>
                                        <p:tgtEl>
                                          <p:spTgt spid="75784"/>
                                        </p:tgtEl>
                                      </p:cBhvr>
                                    </p:animEffect>
                                  </p:childTnLst>
                                </p:cTn>
                              </p:par>
                              <p:par>
                                <p:cTn id="24" presetID="8" presetClass="entr" presetSubtype="16" fill="hold" grpId="0" nodeType="withEffect">
                                  <p:stCondLst>
                                    <p:cond delay="0"/>
                                  </p:stCondLst>
                                  <p:childTnLst>
                                    <p:set>
                                      <p:cBhvr>
                                        <p:cTn id="25" dur="1" fill="hold">
                                          <p:stCondLst>
                                            <p:cond delay="0"/>
                                          </p:stCondLst>
                                        </p:cTn>
                                        <p:tgtEl>
                                          <p:spTgt spid="443"/>
                                        </p:tgtEl>
                                        <p:attrNameLst>
                                          <p:attrName>style.visibility</p:attrName>
                                        </p:attrNameLst>
                                      </p:cBhvr>
                                      <p:to>
                                        <p:strVal val="visible"/>
                                      </p:to>
                                    </p:set>
                                    <p:animEffect transition="in" filter="diamond(in)">
                                      <p:cBhvr>
                                        <p:cTn id="26" dur="2000"/>
                                        <p:tgtEl>
                                          <p:spTgt spid="443"/>
                                        </p:tgtEl>
                                      </p:cBhvr>
                                    </p:animEffect>
                                  </p:childTnLst>
                                </p:cTn>
                              </p:par>
                            </p:childTnLst>
                          </p:cTn>
                        </p:par>
                        <p:par>
                          <p:cTn id="27" fill="hold">
                            <p:stCondLst>
                              <p:cond delay="4000"/>
                            </p:stCondLst>
                            <p:childTnLst>
                              <p:par>
                                <p:cTn id="28" presetID="22" presetClass="entr" presetSubtype="4" fill="hold" grpId="1" nodeType="afterEffect">
                                  <p:stCondLst>
                                    <p:cond delay="0"/>
                                  </p:stCondLst>
                                  <p:childTnLst>
                                    <p:set>
                                      <p:cBhvr>
                                        <p:cTn id="29" dur="1" fill="hold">
                                          <p:stCondLst>
                                            <p:cond delay="0"/>
                                          </p:stCondLst>
                                        </p:cTn>
                                        <p:tgtEl>
                                          <p:spTgt spid="437">
                                            <p:txEl>
                                              <p:charRg st="0" end="63"/>
                                            </p:txEl>
                                          </p:spTgt>
                                        </p:tgtEl>
                                        <p:attrNameLst>
                                          <p:attrName>style.visibility</p:attrName>
                                        </p:attrNameLst>
                                      </p:cBhvr>
                                      <p:to>
                                        <p:strVal val="visible"/>
                                      </p:to>
                                    </p:set>
                                    <p:animEffect transition="in" filter="wipe(down)">
                                      <p:cBhvr>
                                        <p:cTn id="30" dur="2000"/>
                                        <p:tgtEl>
                                          <p:spTgt spid="437">
                                            <p:txEl>
                                              <p:charRg st="0" end="63"/>
                                            </p:txEl>
                                          </p:spTgt>
                                        </p:tgtEl>
                                      </p:cBhvr>
                                    </p:animEffect>
                                  </p:childTnLst>
                                </p:cTn>
                              </p:par>
                              <p:par>
                                <p:cTn id="31" presetID="22" presetClass="entr" presetSubtype="4" fill="hold" grpId="1" nodeType="withEffect">
                                  <p:stCondLst>
                                    <p:cond delay="0"/>
                                  </p:stCondLst>
                                  <p:childTnLst>
                                    <p:set>
                                      <p:cBhvr>
                                        <p:cTn id="32" dur="1" fill="hold">
                                          <p:stCondLst>
                                            <p:cond delay="0"/>
                                          </p:stCondLst>
                                        </p:cTn>
                                        <p:tgtEl>
                                          <p:spTgt spid="439">
                                            <p:txEl>
                                              <p:charRg st="0" end="80"/>
                                            </p:txEl>
                                          </p:spTgt>
                                        </p:tgtEl>
                                        <p:attrNameLst>
                                          <p:attrName>style.visibility</p:attrName>
                                        </p:attrNameLst>
                                      </p:cBhvr>
                                      <p:to>
                                        <p:strVal val="visible"/>
                                      </p:to>
                                    </p:set>
                                    <p:animEffect transition="in" filter="wipe(down)">
                                      <p:cBhvr>
                                        <p:cTn id="33" dur="2000"/>
                                        <p:tgtEl>
                                          <p:spTgt spid="439">
                                            <p:txEl>
                                              <p:charRg st="0" end="80"/>
                                            </p:txEl>
                                          </p:spTgt>
                                        </p:tgtEl>
                                      </p:cBhvr>
                                    </p:animEffect>
                                  </p:childTnLst>
                                </p:cTn>
                              </p:par>
                              <p:par>
                                <p:cTn id="34" presetID="22" presetClass="entr" presetSubtype="4" fill="hold" grpId="1" nodeType="withEffect">
                                  <p:stCondLst>
                                    <p:cond delay="0"/>
                                  </p:stCondLst>
                                  <p:childTnLst>
                                    <p:set>
                                      <p:cBhvr>
                                        <p:cTn id="35" dur="1" fill="hold">
                                          <p:stCondLst>
                                            <p:cond delay="0"/>
                                          </p:stCondLst>
                                        </p:cTn>
                                        <p:tgtEl>
                                          <p:spTgt spid="441">
                                            <p:txEl>
                                              <p:charRg st="0" end="147"/>
                                            </p:txEl>
                                          </p:spTgt>
                                        </p:tgtEl>
                                        <p:attrNameLst>
                                          <p:attrName>style.visibility</p:attrName>
                                        </p:attrNameLst>
                                      </p:cBhvr>
                                      <p:to>
                                        <p:strVal val="visible"/>
                                      </p:to>
                                    </p:set>
                                    <p:animEffect transition="in" filter="wipe(down)">
                                      <p:cBhvr>
                                        <p:cTn id="36" dur="2000"/>
                                        <p:tgtEl>
                                          <p:spTgt spid="441">
                                            <p:txEl>
                                              <p:charRg st="0" end="14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 grpId="0"/>
      <p:bldP spid="442" grpId="0" animBg="1"/>
      <p:bldP spid="444" grpId="0" animBg="1"/>
      <p:bldP spid="443" grpId="0" animBg="1"/>
      <p:bldP spid="437" grpId="0" build="p"/>
      <p:bldP spid="439" grpId="0" build="p"/>
      <p:bldP spid="441" grpId="0" build="p"/>
      <p:bldP spid="437" grpId="1" build="p"/>
      <p:bldP spid="439" grpId="1" build="p"/>
      <p:bldP spid="441" grpI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1" name="Google Shape;611;p77"/>
          <p:cNvSpPr txBox="1"/>
          <p:nvPr>
            <p:ph type="title"/>
          </p:nvPr>
        </p:nvSpPr>
        <p:spPr>
          <a:xfrm>
            <a:off x="2076450" y="4076700"/>
            <a:ext cx="4991100" cy="531813"/>
          </a:xfrm>
        </p:spPr>
        <p:txBody>
          <a:bodyPr wrap="square" lIns="91425" tIns="91425" rIns="91425" bIns="91425" anchor="t" anchorCtr="0">
            <a:noAutofit/>
          </a:bodyPr>
          <a:lstStyle/>
          <a:p>
            <a:pPr marL="0" lvl="0" indent="0" algn="ctr" rtl="0" fontAlgn="auto">
              <a:spcBef>
                <a:spcPts val="0"/>
              </a:spcBef>
              <a:spcAft>
                <a:spcPts val="0"/>
              </a:spcAft>
              <a:buNone/>
            </a:pPr>
            <a:r>
              <a:rPr lang="en-GB" strike="noStrike" noProof="1">
                <a:latin typeface="Courier New" panose="02070309020205020404" charset="0"/>
                <a:ea typeface="SimSun" panose="02010600030101010101" pitchFamily="2" charset="-122"/>
              </a:rPr>
              <a:t>—</a:t>
            </a:r>
            <a:r>
              <a:rPr lang="en-US" altLang="en-GB" strike="noStrike" noProof="1">
                <a:latin typeface="Courier New" panose="02070309020205020404" charset="0"/>
                <a:ea typeface="SimSun" panose="02010600030101010101" pitchFamily="2" charset="-122"/>
              </a:rPr>
              <a:t>Kelompok 2</a:t>
            </a:r>
            <a:r>
              <a:rPr lang="en-GB" strike="noStrike" noProof="1">
                <a:latin typeface="Courier New" panose="02070309020205020404" charset="0"/>
                <a:ea typeface="SimSun" panose="02010600030101010101" pitchFamily="2" charset="-122"/>
                <a:sym typeface="+mn-ea"/>
              </a:rPr>
              <a:t>—</a:t>
            </a:r>
            <a:endParaRPr lang="en-US" altLang="en-GB" strike="noStrike" noProof="1">
              <a:latin typeface="Courier New" panose="02070309020205020404" charset="0"/>
              <a:ea typeface="SimSun" panose="02010600030101010101" pitchFamily="2" charset="-122"/>
            </a:endParaRPr>
          </a:p>
        </p:txBody>
      </p:sp>
      <p:sp>
        <p:nvSpPr>
          <p:cNvPr id="612" name="Google Shape;612;p77"/>
          <p:cNvSpPr txBox="1"/>
          <p:nvPr>
            <p:ph type="subTitle" idx="1"/>
          </p:nvPr>
        </p:nvSpPr>
        <p:spPr>
          <a:xfrm>
            <a:off x="2076450" y="2582863"/>
            <a:ext cx="4991100" cy="1458913"/>
          </a:xfrm>
        </p:spPr>
        <p:txBody>
          <a:bodyPr wrap="square" lIns="91425" tIns="91425" rIns="91425" bIns="91425" anchor="b" anchorCtr="0">
            <a:noAutofit/>
          </a:bodyPr>
          <a:lstStyle/>
          <a:p>
            <a:pPr marL="0" lvl="0" indent="0" algn="ctr" rtl="0" fontAlgn="auto">
              <a:spcBef>
                <a:spcPts val="0"/>
              </a:spcBef>
              <a:spcAft>
                <a:spcPts val="0"/>
              </a:spcAft>
              <a:buNone/>
            </a:pPr>
            <a:r>
              <a:rPr lang="en-US" altLang="en-GB" strike="noStrike" noProof="1">
                <a:latin typeface="SimSun" panose="02010600030101010101" pitchFamily="2" charset="-122"/>
                <a:ea typeface="SimSun" panose="02010600030101010101" pitchFamily="2" charset="-122"/>
              </a:rPr>
              <a:t>Mungkin hanya ini yang dapat kami tampilkan.</a:t>
            </a:r>
            <a:endParaRPr lang="en-US" altLang="en-GB" strike="noStrike" noProof="1">
              <a:latin typeface="SimSun" panose="02010600030101010101" pitchFamily="2" charset="-122"/>
              <a:ea typeface="SimSun" panose="02010600030101010101" pitchFamily="2" charset="-122"/>
            </a:endParaRPr>
          </a:p>
          <a:p>
            <a:pPr marL="0" lvl="0" indent="0" algn="ctr" rtl="0" fontAlgn="auto">
              <a:spcBef>
                <a:spcPts val="0"/>
              </a:spcBef>
              <a:spcAft>
                <a:spcPts val="0"/>
              </a:spcAft>
              <a:buNone/>
            </a:pPr>
            <a:r>
              <a:rPr lang="en-US" altLang="en-GB" strike="noStrike" noProof="1">
                <a:latin typeface="SimSun" panose="02010600030101010101" pitchFamily="2" charset="-122"/>
                <a:ea typeface="SimSun" panose="02010600030101010101" pitchFamily="2" charset="-122"/>
              </a:rPr>
              <a:t>Semoga bermanfaat dan dapat dipahami dengan baik</a:t>
            </a:r>
            <a:endParaRPr lang="en-US" altLang="en-GB" strike="noStrike" noProof="1">
              <a:latin typeface="SimSun" panose="02010600030101010101" pitchFamily="2" charset="-122"/>
              <a:ea typeface="SimSun" panose="02010600030101010101" pitchFamily="2" charset="-122"/>
            </a:endParaRPr>
          </a:p>
        </p:txBody>
      </p:sp>
    </p:spTree>
  </p:cSld>
  <p:clrMapOvr>
    <a:masterClrMapping/>
  </p:clrMapOvr>
  <p:transition spd="slow">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grpId="1" nodeType="afterEffect">
                                  <p:stCondLst>
                                    <p:cond delay="0"/>
                                  </p:stCondLst>
                                  <p:childTnLst>
                                    <p:set>
                                      <p:cBhvr>
                                        <p:cTn id="6" dur="1" fill="hold">
                                          <p:stCondLst>
                                            <p:cond delay="0"/>
                                          </p:stCondLst>
                                        </p:cTn>
                                        <p:tgtEl>
                                          <p:spTgt spid="612">
                                            <p:txEl>
                                              <p:charRg st="0" end="45"/>
                                            </p:txEl>
                                          </p:spTgt>
                                        </p:tgtEl>
                                        <p:attrNameLst>
                                          <p:attrName>style.visibility</p:attrName>
                                        </p:attrNameLst>
                                      </p:cBhvr>
                                      <p:to>
                                        <p:strVal val="visible"/>
                                      </p:to>
                                    </p:set>
                                    <p:animEffect transition="in" filter="diamond(in)">
                                      <p:cBhvr>
                                        <p:cTn id="7" dur="2000"/>
                                        <p:tgtEl>
                                          <p:spTgt spid="612">
                                            <p:txEl>
                                              <p:charRg st="0" end="45"/>
                                            </p:txEl>
                                          </p:spTgt>
                                        </p:tgtEl>
                                      </p:cBhvr>
                                    </p:animEffect>
                                  </p:childTnLst>
                                </p:cTn>
                              </p:par>
                            </p:childTnLst>
                          </p:cTn>
                        </p:par>
                        <p:par>
                          <p:cTn id="8" fill="hold">
                            <p:stCondLst>
                              <p:cond delay="2000"/>
                            </p:stCondLst>
                            <p:childTnLst>
                              <p:par>
                                <p:cTn id="9" presetID="8" presetClass="entr" presetSubtype="16" fill="hold" grpId="1" nodeType="afterEffect">
                                  <p:stCondLst>
                                    <p:cond delay="0"/>
                                  </p:stCondLst>
                                  <p:childTnLst>
                                    <p:set>
                                      <p:cBhvr>
                                        <p:cTn id="10" dur="1" fill="hold">
                                          <p:stCondLst>
                                            <p:cond delay="0"/>
                                          </p:stCondLst>
                                        </p:cTn>
                                        <p:tgtEl>
                                          <p:spTgt spid="612">
                                            <p:txEl>
                                              <p:charRg st="45" end="94"/>
                                            </p:txEl>
                                          </p:spTgt>
                                        </p:tgtEl>
                                        <p:attrNameLst>
                                          <p:attrName>style.visibility</p:attrName>
                                        </p:attrNameLst>
                                      </p:cBhvr>
                                      <p:to>
                                        <p:strVal val="visible"/>
                                      </p:to>
                                    </p:set>
                                    <p:animEffect transition="in" filter="diamond(in)">
                                      <p:cBhvr>
                                        <p:cTn id="11" dur="2000"/>
                                        <p:tgtEl>
                                          <p:spTgt spid="612">
                                            <p:txEl>
                                              <p:charRg st="45" end="94"/>
                                            </p:txEl>
                                          </p:spTgt>
                                        </p:tgtEl>
                                      </p:cBhvr>
                                    </p:animEffect>
                                  </p:childTnLst>
                                </p:cTn>
                              </p:par>
                            </p:childTnLst>
                          </p:cTn>
                        </p:par>
                        <p:par>
                          <p:cTn id="12" fill="hold">
                            <p:stCondLst>
                              <p:cond delay="4000"/>
                            </p:stCondLst>
                            <p:childTnLst>
                              <p:par>
                                <p:cTn id="13" presetID="37" presetClass="entr" presetSubtype="0" fill="hold" grpId="2" nodeType="afterEffect">
                                  <p:stCondLst>
                                    <p:cond delay="0"/>
                                  </p:stCondLst>
                                  <p:childTnLst>
                                    <p:set>
                                      <p:cBhvr>
                                        <p:cTn id="14" dur="1" fill="hold">
                                          <p:stCondLst>
                                            <p:cond delay="0"/>
                                          </p:stCondLst>
                                        </p:cTn>
                                        <p:tgtEl>
                                          <p:spTgt spid="611"/>
                                        </p:tgtEl>
                                        <p:attrNameLst>
                                          <p:attrName>style.visibility</p:attrName>
                                        </p:attrNameLst>
                                      </p:cBhvr>
                                      <p:to>
                                        <p:strVal val="visible"/>
                                      </p:to>
                                    </p:set>
                                    <p:animEffect transition="in" filter="fade">
                                      <p:cBhvr>
                                        <p:cTn id="15" dur="2000"/>
                                        <p:tgtEl>
                                          <p:spTgt spid="611"/>
                                        </p:tgtEl>
                                      </p:cBhvr>
                                    </p:animEffect>
                                    <p:anim calcmode="lin" valueType="num">
                                      <p:cBhvr>
                                        <p:cTn id="16" dur="2000" fill="hold"/>
                                        <p:tgtEl>
                                          <p:spTgt spid="611"/>
                                        </p:tgtEl>
                                        <p:attrNameLst>
                                          <p:attrName>ppt_x</p:attrName>
                                        </p:attrNameLst>
                                      </p:cBhvr>
                                      <p:tavLst>
                                        <p:tav tm="0">
                                          <p:val>
                                            <p:strVal val="#ppt_x"/>
                                          </p:val>
                                        </p:tav>
                                        <p:tav tm="100000">
                                          <p:val>
                                            <p:strVal val="#ppt_x"/>
                                          </p:val>
                                        </p:tav>
                                      </p:tavLst>
                                    </p:anim>
                                    <p:anim calcmode="lin" valueType="num">
                                      <p:cBhvr>
                                        <p:cTn id="17" dur="1800" decel="100000" fill="hold"/>
                                        <p:tgtEl>
                                          <p:spTgt spid="611"/>
                                        </p:tgtEl>
                                        <p:attrNameLst>
                                          <p:attrName>ppt_y</p:attrName>
                                        </p:attrNameLst>
                                      </p:cBhvr>
                                      <p:tavLst>
                                        <p:tav tm="0">
                                          <p:val>
                                            <p:strVal val="#ppt_y+1"/>
                                          </p:val>
                                        </p:tav>
                                        <p:tav tm="100000">
                                          <p:val>
                                            <p:strVal val="#ppt_y-.03"/>
                                          </p:val>
                                        </p:tav>
                                      </p:tavLst>
                                    </p:anim>
                                    <p:anim calcmode="lin" valueType="num">
                                      <p:cBhvr>
                                        <p:cTn id="18" dur="200" accel="100000" fill="hold">
                                          <p:stCondLst>
                                            <p:cond delay="1800"/>
                                          </p:stCondLst>
                                        </p:cTn>
                                        <p:tgtEl>
                                          <p:spTgt spid="61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2" grpId="1" build="p"/>
      <p:bldP spid="611" grpId="0"/>
      <p:bldP spid="611" grpId="1"/>
      <p:bldP spid="611" grpId="2"/>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89" name="Google Shape;2089;p119"/>
          <p:cNvSpPr txBox="1"/>
          <p:nvPr>
            <p:ph type="title"/>
          </p:nvPr>
        </p:nvSpPr>
        <p:spPr>
          <a:xfrm>
            <a:off x="712788" y="323850"/>
            <a:ext cx="7718425" cy="573088"/>
          </a:xfrm>
        </p:spPr>
        <p:txBody>
          <a:bodyPr wrap="square" lIns="91425" tIns="91425" rIns="91425" bIns="91425" anchor="t" anchorCtr="0">
            <a:noAutofit/>
          </a:bodyPr>
          <a:lstStyle/>
          <a:p>
            <a:pPr marL="0" lvl="0" indent="0" algn="ctr" rtl="0" fontAlgn="auto">
              <a:spcBef>
                <a:spcPts val="0"/>
              </a:spcBef>
              <a:spcAft>
                <a:spcPts val="0"/>
              </a:spcAft>
              <a:buNone/>
            </a:pPr>
            <a:r>
              <a:rPr lang="en-US" altLang="en-GB" strike="noStrike" noProof="1">
                <a:latin typeface="+mj-lt"/>
              </a:rPr>
              <a:t>SEKIAN DARI KAMI</a:t>
            </a:r>
            <a:endParaRPr lang="en-US" altLang="en-GB" strike="noStrike" noProof="1">
              <a:latin typeface="+mj-lt"/>
            </a:endParaRPr>
          </a:p>
        </p:txBody>
      </p:sp>
      <p:sp>
        <p:nvSpPr>
          <p:cNvPr id="2090" name="Google Shape;2090;p119"/>
          <p:cNvSpPr txBox="1"/>
          <p:nvPr>
            <p:ph type="body" idx="1"/>
          </p:nvPr>
        </p:nvSpPr>
        <p:spPr>
          <a:xfrm>
            <a:off x="712788" y="1031875"/>
            <a:ext cx="7718425" cy="3705225"/>
          </a:xfrm>
        </p:spPr>
        <p:txBody>
          <a:bodyPr wrap="square" lIns="91425" tIns="91425" rIns="91425" bIns="91425" anchor="t" anchorCtr="0">
            <a:noAutofit/>
          </a:bodyPr>
          <a:p>
            <a:pPr marL="0" indent="0" fontAlgn="base">
              <a:buClrTx/>
              <a:buFont typeface="Arial" panose="020B0604020202020204"/>
              <a:buNone/>
            </a:pPr>
            <a:r>
              <a:rPr lang="en-US" altLang="en-GB" sz="2400">
                <a:solidFill>
                  <a:srgbClr val="FFFFFF"/>
                </a:solidFill>
                <a:latin typeface="Abril Fatface" panose="02000503000000020003"/>
                <a:ea typeface="Abril Fatface" panose="02000503000000020003"/>
                <a:cs typeface="Arial" panose="020B0604020202020204"/>
                <a:sym typeface="Abril Fatface" panose="02000503000000020003"/>
              </a:rPr>
              <a:t>Nama Anggota :</a:t>
            </a:r>
            <a:endParaRPr lang="en-US" altLang="en-GB" sz="2400">
              <a:solidFill>
                <a:srgbClr val="FFFFFF"/>
              </a:solidFill>
              <a:latin typeface="Abril Fatface" panose="02000503000000020003"/>
              <a:ea typeface="Abril Fatface" panose="02000503000000020003"/>
              <a:cs typeface="Arial" panose="020B0604020202020204"/>
              <a:sym typeface="Abril Fatface" panose="02000503000000020003"/>
            </a:endParaRPr>
          </a:p>
          <a:p>
            <a:pPr marL="0" indent="0" fontAlgn="base">
              <a:buClrTx/>
              <a:buFont typeface="Arial" panose="020B0604020202020204"/>
              <a:buNone/>
            </a:pPr>
            <a:endParaRPr lang="en-US" altLang="en-GB" sz="2400">
              <a:solidFill>
                <a:srgbClr val="FFFFFF"/>
              </a:solidFill>
              <a:latin typeface="Abril Fatface" panose="02000503000000020003"/>
              <a:ea typeface="Abril Fatface" panose="02000503000000020003"/>
              <a:cs typeface="Arial" panose="020B0604020202020204"/>
              <a:sym typeface="Abril Fatface" panose="02000503000000020003"/>
            </a:endParaRPr>
          </a:p>
          <a:p>
            <a:pPr marL="0" indent="0" fontAlgn="base">
              <a:buClr>
                <a:srgbClr val="FFFFFF"/>
              </a:buClr>
              <a:buFont typeface="Fira Sans" panose="020B0503050000020004"/>
            </a:pPr>
            <a:r>
              <a:rPr lang="en-US" altLang="en-GB" sz="2000">
                <a:solidFill>
                  <a:srgbClr val="FFFFFF"/>
                </a:solidFill>
                <a:latin typeface="Fira Sans" panose="020B0503050000020004"/>
                <a:ea typeface="Arial" panose="020B0604020202020204"/>
                <a:cs typeface="Arial" panose="020B0604020202020204"/>
                <a:sym typeface="Fira Sans" panose="020B0503050000020004"/>
              </a:rPr>
              <a:t>Darell Al-Kahfi</a:t>
            </a:r>
            <a:endParaRPr lang="en-US" altLang="en-GB" sz="2000">
              <a:solidFill>
                <a:srgbClr val="FFFFFF"/>
              </a:solidFill>
              <a:latin typeface="Fira Sans" panose="020B0503050000020004"/>
              <a:ea typeface="Arial" panose="020B0604020202020204"/>
              <a:cs typeface="Arial" panose="020B0604020202020204"/>
              <a:sym typeface="Fira Sans" panose="020B0503050000020004"/>
            </a:endParaRPr>
          </a:p>
          <a:p>
            <a:pPr marL="0" indent="0" fontAlgn="base">
              <a:buClr>
                <a:srgbClr val="FFFFFF"/>
              </a:buClr>
              <a:buFont typeface="Fira Sans" panose="020B0503050000020004"/>
            </a:pPr>
            <a:r>
              <a:rPr lang="en-US" altLang="en-GB" sz="2000">
                <a:solidFill>
                  <a:srgbClr val="FFFFFF"/>
                </a:solidFill>
                <a:latin typeface="Fira Sans" panose="020B0503050000020004"/>
                <a:ea typeface="Arial" panose="020B0604020202020204"/>
                <a:cs typeface="Arial" panose="020B0604020202020204"/>
                <a:sym typeface="Fira Sans" panose="020B0503050000020004"/>
              </a:rPr>
              <a:t>Fathan Abdurrahman</a:t>
            </a:r>
            <a:endParaRPr lang="en-US" altLang="en-GB" sz="2000">
              <a:solidFill>
                <a:srgbClr val="FFFFFF"/>
              </a:solidFill>
              <a:latin typeface="Fira Sans" panose="020B0503050000020004"/>
              <a:ea typeface="Arial" panose="020B0604020202020204"/>
              <a:cs typeface="Arial" panose="020B0604020202020204"/>
              <a:sym typeface="Fira Sans" panose="020B0503050000020004"/>
            </a:endParaRPr>
          </a:p>
          <a:p>
            <a:pPr marL="0" indent="0" fontAlgn="base">
              <a:buClr>
                <a:srgbClr val="FFFFFF"/>
              </a:buClr>
              <a:buFont typeface="Fira Sans" panose="020B0503050000020004"/>
            </a:pPr>
            <a:r>
              <a:rPr lang="en-US" altLang="en-GB" sz="2000">
                <a:solidFill>
                  <a:srgbClr val="FFFFFF"/>
                </a:solidFill>
                <a:latin typeface="Fira Sans" panose="020B0503050000020004"/>
                <a:ea typeface="Arial" panose="020B0604020202020204"/>
                <a:cs typeface="Arial" panose="020B0604020202020204"/>
                <a:sym typeface="Fira Sans" panose="020B0503050000020004"/>
              </a:rPr>
              <a:t>Ghozi Tsaqufa Nafi</a:t>
            </a:r>
            <a:endParaRPr lang="en-US" altLang="en-GB" sz="2000">
              <a:solidFill>
                <a:srgbClr val="FFFFFF"/>
              </a:solidFill>
              <a:latin typeface="Fira Sans" panose="020B0503050000020004"/>
              <a:ea typeface="Arial" panose="020B0604020202020204"/>
              <a:cs typeface="Arial" panose="020B0604020202020204"/>
              <a:sym typeface="Fira Sans" panose="020B0503050000020004"/>
            </a:endParaRPr>
          </a:p>
          <a:p>
            <a:pPr marL="0" indent="0" fontAlgn="base">
              <a:buClr>
                <a:srgbClr val="FFFFFF"/>
              </a:buClr>
              <a:buFont typeface="Fira Sans" panose="020B0503050000020004"/>
            </a:pPr>
            <a:r>
              <a:rPr lang="en-US" altLang="en-GB" sz="2000">
                <a:solidFill>
                  <a:srgbClr val="FFFFFF"/>
                </a:solidFill>
                <a:latin typeface="Fira Sans" panose="020B0503050000020004"/>
                <a:ea typeface="Arial" panose="020B0604020202020204"/>
                <a:cs typeface="Arial" panose="020B0604020202020204"/>
                <a:sym typeface="Fira Sans" panose="020B0503050000020004"/>
              </a:rPr>
              <a:t>Ghany Al-Fatih Muhammad Djiwa</a:t>
            </a:r>
            <a:endParaRPr lang="en-US" altLang="en-GB" sz="2000">
              <a:solidFill>
                <a:srgbClr val="FFFFFF"/>
              </a:solidFill>
              <a:latin typeface="Fira Sans" panose="020B0503050000020004"/>
              <a:ea typeface="Arial" panose="020B0604020202020204"/>
              <a:cs typeface="Arial" panose="020B0604020202020204"/>
              <a:sym typeface="Fira Sans" panose="020B0503050000020004"/>
            </a:endParaRPr>
          </a:p>
          <a:p>
            <a:pPr marL="0" indent="0" fontAlgn="base">
              <a:buClr>
                <a:srgbClr val="FFFFFF"/>
              </a:buClr>
              <a:buFont typeface="Fira Sans" panose="020B0503050000020004"/>
            </a:pPr>
            <a:r>
              <a:rPr lang="en-US" altLang="en-GB" sz="2000">
                <a:solidFill>
                  <a:srgbClr val="FFFFFF"/>
                </a:solidFill>
                <a:latin typeface="Fira Sans" panose="020B0503050000020004"/>
                <a:ea typeface="Arial" panose="020B0604020202020204"/>
                <a:cs typeface="Arial" panose="020B0604020202020204"/>
                <a:sym typeface="Fira Sans" panose="020B0503050000020004"/>
              </a:rPr>
              <a:t>Azzam Syauqillah Ahnavi</a:t>
            </a:r>
            <a:endParaRPr lang="en-US" altLang="en-GB" sz="2000">
              <a:solidFill>
                <a:srgbClr val="FFFFFF"/>
              </a:solidFill>
              <a:latin typeface="Fira Sans" panose="020B0503050000020004"/>
              <a:ea typeface="Arial" panose="020B0604020202020204"/>
              <a:cs typeface="Arial" panose="020B0604020202020204"/>
              <a:sym typeface="Fira Sans" panose="020B0503050000020004"/>
            </a:endParaRPr>
          </a:p>
          <a:p>
            <a:pPr marL="0" indent="0" fontAlgn="base">
              <a:buClr>
                <a:srgbClr val="FFFFFF"/>
              </a:buClr>
              <a:buFont typeface="Fira Sans" panose="020B0503050000020004"/>
            </a:pPr>
            <a:r>
              <a:rPr lang="en-US" altLang="en-GB" sz="2000">
                <a:solidFill>
                  <a:srgbClr val="FFFFFF"/>
                </a:solidFill>
                <a:latin typeface="Fira Sans" panose="020B0503050000020004"/>
                <a:ea typeface="Arial" panose="020B0604020202020204"/>
                <a:cs typeface="Arial" panose="020B0604020202020204"/>
                <a:sym typeface="Fira Sans" panose="020B0503050000020004"/>
              </a:rPr>
              <a:t>Daris Mufid Zuhairi</a:t>
            </a:r>
            <a:endParaRPr lang="en-US" altLang="en-GB" sz="2000">
              <a:solidFill>
                <a:srgbClr val="FFFFFF"/>
              </a:solidFill>
              <a:latin typeface="Fira Sans" panose="020B0503050000020004"/>
              <a:ea typeface="Arial" panose="020B0604020202020204"/>
              <a:cs typeface="Arial" panose="020B0604020202020204"/>
              <a:sym typeface="Fira Sans" panose="020B0503050000020004"/>
            </a:endParaRPr>
          </a:p>
          <a:p>
            <a:pPr marL="0" indent="0" fontAlgn="base">
              <a:buClr>
                <a:srgbClr val="FFFFFF"/>
              </a:buClr>
              <a:buFont typeface="Fira Sans" panose="020B0503050000020004"/>
            </a:pPr>
            <a:r>
              <a:rPr lang="en-US" altLang="en-GB" sz="2000">
                <a:solidFill>
                  <a:srgbClr val="FFFFFF"/>
                </a:solidFill>
                <a:latin typeface="Fira Sans" panose="020B0503050000020004"/>
                <a:ea typeface="Arial" panose="020B0604020202020204"/>
                <a:cs typeface="Arial" panose="020B0604020202020204"/>
                <a:sym typeface="Fira Sans" panose="020B0503050000020004"/>
              </a:rPr>
              <a:t>Ghozy Hail Alfalih</a:t>
            </a:r>
            <a:endParaRPr lang="en-US" altLang="en-GB" sz="2000">
              <a:solidFill>
                <a:srgbClr val="FFFFFF"/>
              </a:solidFill>
              <a:latin typeface="Fira Sans" panose="020B0503050000020004"/>
              <a:ea typeface="Arial" panose="020B0604020202020204"/>
              <a:cs typeface="Arial" panose="020B0604020202020204"/>
              <a:sym typeface="Fira Sans" panose="020B0503050000020004"/>
            </a:endParaRPr>
          </a:p>
          <a:p>
            <a:pPr marL="0" indent="0" fontAlgn="base">
              <a:buClr>
                <a:srgbClr val="FFFFFF"/>
              </a:buClr>
              <a:buFont typeface="Fira Sans" panose="020B0503050000020004"/>
            </a:pPr>
            <a:r>
              <a:rPr lang="en-US" altLang="en-GB" sz="2000">
                <a:solidFill>
                  <a:srgbClr val="FFFFFF"/>
                </a:solidFill>
                <a:latin typeface="Fira Sans" panose="020B0503050000020004"/>
                <a:ea typeface="Arial" panose="020B0604020202020204"/>
                <a:cs typeface="Arial" panose="020B0604020202020204"/>
                <a:sym typeface="Fira Sans" panose="020B0503050000020004"/>
              </a:rPr>
              <a:t>Fathi Ramadhan Izzuddin</a:t>
            </a:r>
            <a:endParaRPr lang="en-US" altLang="en-GB" sz="2000">
              <a:solidFill>
                <a:srgbClr val="FFFFFF"/>
              </a:solidFill>
              <a:latin typeface="Fira Sans" panose="020B0503050000020004"/>
              <a:ea typeface="Arial" panose="020B0604020202020204"/>
              <a:cs typeface="Arial" panose="020B0604020202020204"/>
              <a:sym typeface="Fira Sans" panose="020B0503050000020004"/>
            </a:endParaRPr>
          </a:p>
          <a:p>
            <a:pPr marL="0" indent="0" fontAlgn="base">
              <a:buClr>
                <a:srgbClr val="FFFFFF"/>
              </a:buClr>
              <a:buFont typeface="Fira Sans" panose="020B0503050000020004"/>
            </a:pPr>
            <a:r>
              <a:rPr lang="en-US" altLang="en-GB" sz="2000">
                <a:solidFill>
                  <a:srgbClr val="FFFFFF"/>
                </a:solidFill>
                <a:latin typeface="Fira Sans" panose="020B0503050000020004"/>
                <a:ea typeface="Arial" panose="020B0604020202020204"/>
                <a:cs typeface="Arial" panose="020B0604020202020204"/>
                <a:sym typeface="Fira Sans" panose="020B0503050000020004"/>
              </a:rPr>
              <a:t>Faiz Muhammad Fadhlurrahman</a:t>
            </a:r>
            <a:endParaRPr lang="en-US" altLang="en-GB" sz="2000">
              <a:solidFill>
                <a:srgbClr val="FFFFFF"/>
              </a:solidFill>
              <a:latin typeface="Fira Sans" panose="020B0503050000020004"/>
              <a:ea typeface="Arial" panose="020B0604020202020204"/>
              <a:cs typeface="Arial" panose="020B0604020202020204"/>
              <a:sym typeface="Fira Sans" panose="020B0503050000020004"/>
            </a:endParaRPr>
          </a:p>
          <a:p>
            <a:pPr marL="0" indent="0" fontAlgn="base">
              <a:buClr>
                <a:srgbClr val="FFFFFF"/>
              </a:buClr>
              <a:buFont typeface="Fira Sans" panose="020B0503050000020004"/>
              <a:buNone/>
            </a:pPr>
            <a:endParaRPr lang="zh-CN" altLang="en-US" sz="2000">
              <a:solidFill>
                <a:srgbClr val="FFFFFF"/>
              </a:solidFill>
              <a:latin typeface="Arial" panose="020B0604020202020204"/>
              <a:ea typeface="Fira Sans" panose="020B0503050000020004"/>
              <a:cs typeface="Arial" panose="020B0604020202020204"/>
              <a:sym typeface="Fira Sans" panose="020B0503050000020004"/>
            </a:endParaRPr>
          </a:p>
        </p:txBody>
      </p:sp>
    </p:spTree>
  </p:cSld>
  <p:clrMapOvr>
    <a:masterClrMapping/>
  </p:clrMapOvr>
  <p:transition spd="med">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089"/>
                                        </p:tgtEl>
                                        <p:attrNameLst>
                                          <p:attrName>style.visibility</p:attrName>
                                        </p:attrNameLst>
                                      </p:cBhvr>
                                      <p:to>
                                        <p:strVal val="visible"/>
                                      </p:to>
                                    </p:set>
                                    <p:animEffect transition="in" filter="wedge">
                                      <p:cBhvr>
                                        <p:cTn id="7" dur="2000"/>
                                        <p:tgtEl>
                                          <p:spTgt spid="2089"/>
                                        </p:tgtEl>
                                      </p:cBhvr>
                                    </p:animEffect>
                                  </p:childTnLst>
                                </p:cTn>
                              </p:par>
                            </p:childTnLst>
                          </p:cTn>
                        </p:par>
                        <p:par>
                          <p:cTn id="8" fill="hold">
                            <p:stCondLst>
                              <p:cond delay="2000"/>
                            </p:stCondLst>
                            <p:childTnLst>
                              <p:par>
                                <p:cTn id="9" presetID="10" presetClass="entr" presetSubtype="0" fill="hold" grpId="1" nodeType="afterEffect">
                                  <p:stCondLst>
                                    <p:cond delay="0"/>
                                  </p:stCondLst>
                                  <p:childTnLst>
                                    <p:set>
                                      <p:cBhvr>
                                        <p:cTn id="10" dur="1" fill="hold">
                                          <p:stCondLst>
                                            <p:cond delay="0"/>
                                          </p:stCondLst>
                                        </p:cTn>
                                        <p:tgtEl>
                                          <p:spTgt spid="2090">
                                            <p:txEl>
                                              <p:charRg st="0" end="15"/>
                                            </p:txEl>
                                          </p:spTgt>
                                        </p:tgtEl>
                                        <p:attrNameLst>
                                          <p:attrName>style.visibility</p:attrName>
                                        </p:attrNameLst>
                                      </p:cBhvr>
                                      <p:to>
                                        <p:strVal val="visible"/>
                                      </p:to>
                                    </p:set>
                                    <p:animEffect transition="in" filter="fade">
                                      <p:cBhvr>
                                        <p:cTn id="11" dur="1000"/>
                                        <p:tgtEl>
                                          <p:spTgt spid="2090">
                                            <p:txEl>
                                              <p:charRg st="0" end="15"/>
                                            </p:txEl>
                                          </p:spTgt>
                                        </p:tgtEl>
                                      </p:cBhvr>
                                    </p:animEffect>
                                  </p:childTnLst>
                                </p:cTn>
                              </p:par>
                            </p:childTnLst>
                          </p:cTn>
                        </p:par>
                        <p:par>
                          <p:cTn id="12" fill="hold">
                            <p:stCondLst>
                              <p:cond delay="3000"/>
                            </p:stCondLst>
                            <p:childTnLst>
                              <p:par>
                                <p:cTn id="13" presetID="10" presetClass="entr" presetSubtype="0" fill="hold" grpId="1" nodeType="afterEffect">
                                  <p:stCondLst>
                                    <p:cond delay="0"/>
                                  </p:stCondLst>
                                  <p:childTnLst>
                                    <p:set>
                                      <p:cBhvr>
                                        <p:cTn id="14" dur="1" fill="hold">
                                          <p:stCondLst>
                                            <p:cond delay="0"/>
                                          </p:stCondLst>
                                        </p:cTn>
                                        <p:tgtEl>
                                          <p:spTgt spid="2090">
                                            <p:txEl>
                                              <p:charRg st="16" end="32"/>
                                            </p:txEl>
                                          </p:spTgt>
                                        </p:tgtEl>
                                        <p:attrNameLst>
                                          <p:attrName>style.visibility</p:attrName>
                                        </p:attrNameLst>
                                      </p:cBhvr>
                                      <p:to>
                                        <p:strVal val="visible"/>
                                      </p:to>
                                    </p:set>
                                    <p:animEffect transition="in" filter="fade">
                                      <p:cBhvr>
                                        <p:cTn id="15" dur="1000"/>
                                        <p:tgtEl>
                                          <p:spTgt spid="2090">
                                            <p:txEl>
                                              <p:charRg st="16" end="32"/>
                                            </p:txEl>
                                          </p:spTgt>
                                        </p:tgtEl>
                                      </p:cBhvr>
                                    </p:animEffect>
                                  </p:childTnLst>
                                </p:cTn>
                              </p:par>
                            </p:childTnLst>
                          </p:cTn>
                        </p:par>
                        <p:par>
                          <p:cTn id="16" fill="hold">
                            <p:stCondLst>
                              <p:cond delay="4000"/>
                            </p:stCondLst>
                            <p:childTnLst>
                              <p:par>
                                <p:cTn id="17" presetID="10" presetClass="entr" presetSubtype="0" fill="hold" grpId="1" nodeType="afterEffect">
                                  <p:stCondLst>
                                    <p:cond delay="0"/>
                                  </p:stCondLst>
                                  <p:childTnLst>
                                    <p:set>
                                      <p:cBhvr>
                                        <p:cTn id="18" dur="1" fill="hold">
                                          <p:stCondLst>
                                            <p:cond delay="0"/>
                                          </p:stCondLst>
                                        </p:cTn>
                                        <p:tgtEl>
                                          <p:spTgt spid="2090">
                                            <p:txEl>
                                              <p:charRg st="32" end="51"/>
                                            </p:txEl>
                                          </p:spTgt>
                                        </p:tgtEl>
                                        <p:attrNameLst>
                                          <p:attrName>style.visibility</p:attrName>
                                        </p:attrNameLst>
                                      </p:cBhvr>
                                      <p:to>
                                        <p:strVal val="visible"/>
                                      </p:to>
                                    </p:set>
                                    <p:animEffect transition="in" filter="fade">
                                      <p:cBhvr>
                                        <p:cTn id="19" dur="1000"/>
                                        <p:tgtEl>
                                          <p:spTgt spid="2090">
                                            <p:txEl>
                                              <p:charRg st="32" end="51"/>
                                            </p:txEl>
                                          </p:spTgt>
                                        </p:tgtEl>
                                      </p:cBhvr>
                                    </p:animEffect>
                                  </p:childTnLst>
                                </p:cTn>
                              </p:par>
                            </p:childTnLst>
                          </p:cTn>
                        </p:par>
                        <p:par>
                          <p:cTn id="20" fill="hold">
                            <p:stCondLst>
                              <p:cond delay="5000"/>
                            </p:stCondLst>
                            <p:childTnLst>
                              <p:par>
                                <p:cTn id="21" presetID="10" presetClass="entr" presetSubtype="0" fill="hold" grpId="1" nodeType="afterEffect">
                                  <p:stCondLst>
                                    <p:cond delay="0"/>
                                  </p:stCondLst>
                                  <p:childTnLst>
                                    <p:set>
                                      <p:cBhvr>
                                        <p:cTn id="22" dur="1" fill="hold">
                                          <p:stCondLst>
                                            <p:cond delay="0"/>
                                          </p:stCondLst>
                                        </p:cTn>
                                        <p:tgtEl>
                                          <p:spTgt spid="2090">
                                            <p:txEl>
                                              <p:charRg st="51" end="70"/>
                                            </p:txEl>
                                          </p:spTgt>
                                        </p:tgtEl>
                                        <p:attrNameLst>
                                          <p:attrName>style.visibility</p:attrName>
                                        </p:attrNameLst>
                                      </p:cBhvr>
                                      <p:to>
                                        <p:strVal val="visible"/>
                                      </p:to>
                                    </p:set>
                                    <p:animEffect transition="in" filter="fade">
                                      <p:cBhvr>
                                        <p:cTn id="23" dur="1000"/>
                                        <p:tgtEl>
                                          <p:spTgt spid="2090">
                                            <p:txEl>
                                              <p:charRg st="51" end="70"/>
                                            </p:txEl>
                                          </p:spTgt>
                                        </p:tgtEl>
                                      </p:cBhvr>
                                    </p:animEffect>
                                  </p:childTnLst>
                                </p:cTn>
                              </p:par>
                            </p:childTnLst>
                          </p:cTn>
                        </p:par>
                        <p:par>
                          <p:cTn id="24" fill="hold">
                            <p:stCondLst>
                              <p:cond delay="6000"/>
                            </p:stCondLst>
                            <p:childTnLst>
                              <p:par>
                                <p:cTn id="25" presetID="10" presetClass="entr" presetSubtype="0" fill="hold" grpId="1" nodeType="afterEffect">
                                  <p:stCondLst>
                                    <p:cond delay="0"/>
                                  </p:stCondLst>
                                  <p:childTnLst>
                                    <p:set>
                                      <p:cBhvr>
                                        <p:cTn id="26" dur="1" fill="hold">
                                          <p:stCondLst>
                                            <p:cond delay="0"/>
                                          </p:stCondLst>
                                        </p:cTn>
                                        <p:tgtEl>
                                          <p:spTgt spid="2090">
                                            <p:txEl>
                                              <p:charRg st="70" end="100"/>
                                            </p:txEl>
                                          </p:spTgt>
                                        </p:tgtEl>
                                        <p:attrNameLst>
                                          <p:attrName>style.visibility</p:attrName>
                                        </p:attrNameLst>
                                      </p:cBhvr>
                                      <p:to>
                                        <p:strVal val="visible"/>
                                      </p:to>
                                    </p:set>
                                    <p:animEffect transition="in" filter="fade">
                                      <p:cBhvr>
                                        <p:cTn id="27" dur="1000"/>
                                        <p:tgtEl>
                                          <p:spTgt spid="2090">
                                            <p:txEl>
                                              <p:charRg st="70" end="100"/>
                                            </p:txEl>
                                          </p:spTgt>
                                        </p:tgtEl>
                                      </p:cBhvr>
                                    </p:animEffect>
                                  </p:childTnLst>
                                </p:cTn>
                              </p:par>
                            </p:childTnLst>
                          </p:cTn>
                        </p:par>
                        <p:par>
                          <p:cTn id="28" fill="hold">
                            <p:stCondLst>
                              <p:cond delay="7000"/>
                            </p:stCondLst>
                            <p:childTnLst>
                              <p:par>
                                <p:cTn id="29" presetID="10" presetClass="entr" presetSubtype="0" fill="hold" grpId="1" nodeType="afterEffect">
                                  <p:stCondLst>
                                    <p:cond delay="0"/>
                                  </p:stCondLst>
                                  <p:childTnLst>
                                    <p:set>
                                      <p:cBhvr>
                                        <p:cTn id="30" dur="1" fill="hold">
                                          <p:stCondLst>
                                            <p:cond delay="0"/>
                                          </p:stCondLst>
                                        </p:cTn>
                                        <p:tgtEl>
                                          <p:spTgt spid="2090">
                                            <p:txEl>
                                              <p:charRg st="100" end="124"/>
                                            </p:txEl>
                                          </p:spTgt>
                                        </p:tgtEl>
                                        <p:attrNameLst>
                                          <p:attrName>style.visibility</p:attrName>
                                        </p:attrNameLst>
                                      </p:cBhvr>
                                      <p:to>
                                        <p:strVal val="visible"/>
                                      </p:to>
                                    </p:set>
                                    <p:animEffect transition="in" filter="fade">
                                      <p:cBhvr>
                                        <p:cTn id="31" dur="1000"/>
                                        <p:tgtEl>
                                          <p:spTgt spid="2090">
                                            <p:txEl>
                                              <p:charRg st="100" end="124"/>
                                            </p:txEl>
                                          </p:spTgt>
                                        </p:tgtEl>
                                      </p:cBhvr>
                                    </p:animEffect>
                                  </p:childTnLst>
                                </p:cTn>
                              </p:par>
                            </p:childTnLst>
                          </p:cTn>
                        </p:par>
                        <p:par>
                          <p:cTn id="32" fill="hold">
                            <p:stCondLst>
                              <p:cond delay="8000"/>
                            </p:stCondLst>
                            <p:childTnLst>
                              <p:par>
                                <p:cTn id="33" presetID="10" presetClass="entr" presetSubtype="0" fill="hold" grpId="1" nodeType="afterEffect">
                                  <p:stCondLst>
                                    <p:cond delay="0"/>
                                  </p:stCondLst>
                                  <p:childTnLst>
                                    <p:set>
                                      <p:cBhvr>
                                        <p:cTn id="34" dur="1" fill="hold">
                                          <p:stCondLst>
                                            <p:cond delay="0"/>
                                          </p:stCondLst>
                                        </p:cTn>
                                        <p:tgtEl>
                                          <p:spTgt spid="2090">
                                            <p:txEl>
                                              <p:charRg st="124" end="144"/>
                                            </p:txEl>
                                          </p:spTgt>
                                        </p:tgtEl>
                                        <p:attrNameLst>
                                          <p:attrName>style.visibility</p:attrName>
                                        </p:attrNameLst>
                                      </p:cBhvr>
                                      <p:to>
                                        <p:strVal val="visible"/>
                                      </p:to>
                                    </p:set>
                                    <p:animEffect transition="in" filter="fade">
                                      <p:cBhvr>
                                        <p:cTn id="35" dur="1000"/>
                                        <p:tgtEl>
                                          <p:spTgt spid="2090">
                                            <p:txEl>
                                              <p:charRg st="124" end="144"/>
                                            </p:txEl>
                                          </p:spTgt>
                                        </p:tgtEl>
                                      </p:cBhvr>
                                    </p:animEffect>
                                  </p:childTnLst>
                                </p:cTn>
                              </p:par>
                            </p:childTnLst>
                          </p:cTn>
                        </p:par>
                        <p:par>
                          <p:cTn id="36" fill="hold">
                            <p:stCondLst>
                              <p:cond delay="9000"/>
                            </p:stCondLst>
                            <p:childTnLst>
                              <p:par>
                                <p:cTn id="37" presetID="10" presetClass="entr" presetSubtype="0" fill="hold" grpId="1" nodeType="afterEffect">
                                  <p:stCondLst>
                                    <p:cond delay="0"/>
                                  </p:stCondLst>
                                  <p:childTnLst>
                                    <p:set>
                                      <p:cBhvr>
                                        <p:cTn id="38" dur="1" fill="hold">
                                          <p:stCondLst>
                                            <p:cond delay="0"/>
                                          </p:stCondLst>
                                        </p:cTn>
                                        <p:tgtEl>
                                          <p:spTgt spid="2090">
                                            <p:txEl>
                                              <p:charRg st="144" end="163"/>
                                            </p:txEl>
                                          </p:spTgt>
                                        </p:tgtEl>
                                        <p:attrNameLst>
                                          <p:attrName>style.visibility</p:attrName>
                                        </p:attrNameLst>
                                      </p:cBhvr>
                                      <p:to>
                                        <p:strVal val="visible"/>
                                      </p:to>
                                    </p:set>
                                    <p:animEffect transition="in" filter="fade">
                                      <p:cBhvr>
                                        <p:cTn id="39" dur="1000"/>
                                        <p:tgtEl>
                                          <p:spTgt spid="2090">
                                            <p:txEl>
                                              <p:charRg st="144" end="163"/>
                                            </p:txEl>
                                          </p:spTgt>
                                        </p:tgtEl>
                                      </p:cBhvr>
                                    </p:animEffect>
                                  </p:childTnLst>
                                </p:cTn>
                              </p:par>
                            </p:childTnLst>
                          </p:cTn>
                        </p:par>
                        <p:par>
                          <p:cTn id="40" fill="hold">
                            <p:stCondLst>
                              <p:cond delay="10000"/>
                            </p:stCondLst>
                            <p:childTnLst>
                              <p:par>
                                <p:cTn id="41" presetID="10" presetClass="entr" presetSubtype="0" fill="hold" grpId="1" nodeType="afterEffect">
                                  <p:stCondLst>
                                    <p:cond delay="0"/>
                                  </p:stCondLst>
                                  <p:childTnLst>
                                    <p:set>
                                      <p:cBhvr>
                                        <p:cTn id="42" dur="1" fill="hold">
                                          <p:stCondLst>
                                            <p:cond delay="0"/>
                                          </p:stCondLst>
                                        </p:cTn>
                                        <p:tgtEl>
                                          <p:spTgt spid="2090">
                                            <p:txEl>
                                              <p:charRg st="163" end="187"/>
                                            </p:txEl>
                                          </p:spTgt>
                                        </p:tgtEl>
                                        <p:attrNameLst>
                                          <p:attrName>style.visibility</p:attrName>
                                        </p:attrNameLst>
                                      </p:cBhvr>
                                      <p:to>
                                        <p:strVal val="visible"/>
                                      </p:to>
                                    </p:set>
                                    <p:animEffect transition="in" filter="fade">
                                      <p:cBhvr>
                                        <p:cTn id="43" dur="1000"/>
                                        <p:tgtEl>
                                          <p:spTgt spid="2090">
                                            <p:txEl>
                                              <p:charRg st="163" end="187"/>
                                            </p:txEl>
                                          </p:spTgt>
                                        </p:tgtEl>
                                      </p:cBhvr>
                                    </p:animEffect>
                                  </p:childTnLst>
                                </p:cTn>
                              </p:par>
                            </p:childTnLst>
                          </p:cTn>
                        </p:par>
                        <p:par>
                          <p:cTn id="44" fill="hold">
                            <p:stCondLst>
                              <p:cond delay="11000"/>
                            </p:stCondLst>
                            <p:childTnLst>
                              <p:par>
                                <p:cTn id="45" presetID="10" presetClass="entr" presetSubtype="0" fill="hold" grpId="1" nodeType="afterEffect">
                                  <p:stCondLst>
                                    <p:cond delay="0"/>
                                  </p:stCondLst>
                                  <p:childTnLst>
                                    <p:set>
                                      <p:cBhvr>
                                        <p:cTn id="46" dur="1" fill="hold">
                                          <p:stCondLst>
                                            <p:cond delay="0"/>
                                          </p:stCondLst>
                                        </p:cTn>
                                        <p:tgtEl>
                                          <p:spTgt spid="2090">
                                            <p:txEl>
                                              <p:charRg st="187" end="215"/>
                                            </p:txEl>
                                          </p:spTgt>
                                        </p:tgtEl>
                                        <p:attrNameLst>
                                          <p:attrName>style.visibility</p:attrName>
                                        </p:attrNameLst>
                                      </p:cBhvr>
                                      <p:to>
                                        <p:strVal val="visible"/>
                                      </p:to>
                                    </p:set>
                                    <p:animEffect transition="in" filter="fade">
                                      <p:cBhvr>
                                        <p:cTn id="47" dur="1000"/>
                                        <p:tgtEl>
                                          <p:spTgt spid="2090">
                                            <p:txEl>
                                              <p:charRg st="187" end="2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9" grpId="0"/>
      <p:bldP spid="2090" grpI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5" name="Google Shape;285;p59"/>
          <p:cNvSpPr txBox="1"/>
          <p:nvPr>
            <p:ph type="title"/>
          </p:nvPr>
        </p:nvSpPr>
        <p:spPr>
          <a:xfrm>
            <a:off x="712788" y="396875"/>
            <a:ext cx="7718425" cy="573088"/>
          </a:xfrm>
        </p:spPr>
        <p:txBody>
          <a:bodyPr wrap="square" lIns="91425" tIns="91425" rIns="91425" bIns="91425" anchor="t" anchorCtr="0">
            <a:noAutofit/>
          </a:bodyPr>
          <a:lstStyle/>
          <a:p>
            <a:pPr marL="0" lvl="0" indent="0" algn="ctr" rtl="0" fontAlgn="auto">
              <a:spcBef>
                <a:spcPts val="0"/>
              </a:spcBef>
              <a:spcAft>
                <a:spcPts val="0"/>
              </a:spcAft>
              <a:buNone/>
            </a:pPr>
            <a:r>
              <a:rPr lang="en-US" altLang="en-GB" sz="3800" strike="noStrike" noProof="1"/>
              <a:t>PEMBAHASAN</a:t>
            </a:r>
            <a:endParaRPr lang="en-US" altLang="en-GB" sz="3800" strike="noStrike" noProof="1"/>
          </a:p>
        </p:txBody>
      </p:sp>
      <p:sp>
        <p:nvSpPr>
          <p:cNvPr id="286" name="Google Shape;286;p59">
            <a:hlinkClick r:id="rId1" action="ppaction://hlinksldjump"/>
          </p:cNvPr>
          <p:cNvSpPr txBox="1"/>
          <p:nvPr>
            <p:ph type="title"/>
          </p:nvPr>
        </p:nvSpPr>
        <p:spPr>
          <a:xfrm>
            <a:off x="622300" y="1668463"/>
            <a:ext cx="862013" cy="655638"/>
          </a:xfrm>
        </p:spPr>
        <p:txBody>
          <a:bodyPr wrap="square" lIns="91425" tIns="91425" rIns="91425" bIns="91425" anchor="b" anchorCtr="0">
            <a:noAutofit/>
          </a:bodyPr>
          <a:lstStyle/>
          <a:p>
            <a:pPr marL="0" lvl="0" indent="0" algn="ctr" rtl="0" fontAlgn="auto">
              <a:spcBef>
                <a:spcPts val="0"/>
              </a:spcBef>
              <a:spcAft>
                <a:spcPts val="0"/>
              </a:spcAft>
              <a:buNone/>
            </a:pPr>
            <a:r>
              <a:rPr lang="en-GB" strike="noStrike" noProof="1"/>
              <a:t>01</a:t>
            </a:r>
            <a:endParaRPr lang="en-GB" strike="noStrike" noProof="1"/>
          </a:p>
        </p:txBody>
      </p:sp>
      <p:sp>
        <p:nvSpPr>
          <p:cNvPr id="287" name="Google Shape;287;p59">
            <a:hlinkClick r:id="rId1" action="ppaction://hlinksldjump"/>
          </p:cNvPr>
          <p:cNvSpPr txBox="1"/>
          <p:nvPr>
            <p:ph type="title"/>
          </p:nvPr>
        </p:nvSpPr>
        <p:spPr>
          <a:xfrm>
            <a:off x="1465263" y="1884363"/>
            <a:ext cx="3295650" cy="514350"/>
          </a:xfrm>
        </p:spPr>
        <p:txBody>
          <a:bodyPr wrap="square" lIns="91425" tIns="91425" rIns="91425" bIns="91425" anchor="b" anchorCtr="0">
            <a:noAutofit/>
          </a:bodyPr>
          <a:lstStyle/>
          <a:p>
            <a:pPr marL="0" lvl="0" indent="0" algn="l" rtl="0" fontAlgn="auto">
              <a:spcBef>
                <a:spcPts val="0"/>
              </a:spcBef>
              <a:spcAft>
                <a:spcPts val="0"/>
              </a:spcAft>
              <a:buNone/>
            </a:pPr>
            <a:r>
              <a:rPr lang="en-US" altLang="en-GB" sz="2400" strike="noStrike" noProof="1"/>
              <a:t>Dalil penyempurnaan dalam Al-Qur'an</a:t>
            </a:r>
            <a:endParaRPr lang="en-US" altLang="en-GB" sz="2400" strike="noStrike" noProof="1"/>
          </a:p>
        </p:txBody>
      </p:sp>
      <p:sp>
        <p:nvSpPr>
          <p:cNvPr id="289" name="Google Shape;289;p59">
            <a:hlinkClick r:id="rId2" action="ppaction://hlinksldjump"/>
          </p:cNvPr>
          <p:cNvSpPr txBox="1"/>
          <p:nvPr>
            <p:ph type="title"/>
          </p:nvPr>
        </p:nvSpPr>
        <p:spPr>
          <a:xfrm>
            <a:off x="4918075" y="1668463"/>
            <a:ext cx="862013" cy="655638"/>
          </a:xfrm>
        </p:spPr>
        <p:txBody>
          <a:bodyPr wrap="square" lIns="91425" tIns="91425" rIns="91425" bIns="91425" anchor="b" anchorCtr="0">
            <a:noAutofit/>
          </a:bodyPr>
          <a:lstStyle/>
          <a:p>
            <a:pPr marL="0" lvl="0" indent="0" algn="ctr" rtl="0" fontAlgn="auto">
              <a:spcBef>
                <a:spcPts val="0"/>
              </a:spcBef>
              <a:spcAft>
                <a:spcPts val="0"/>
              </a:spcAft>
              <a:buNone/>
            </a:pPr>
            <a:r>
              <a:rPr lang="en-GB" strike="noStrike" noProof="1"/>
              <a:t>02</a:t>
            </a:r>
            <a:endParaRPr lang="en-GB" strike="noStrike" noProof="1"/>
          </a:p>
        </p:txBody>
      </p:sp>
      <p:sp>
        <p:nvSpPr>
          <p:cNvPr id="290" name="Google Shape;290;p59">
            <a:hlinkClick r:id="rId2" action="ppaction://hlinksldjump"/>
          </p:cNvPr>
          <p:cNvSpPr txBox="1"/>
          <p:nvPr>
            <p:ph type="title"/>
          </p:nvPr>
        </p:nvSpPr>
        <p:spPr>
          <a:xfrm>
            <a:off x="5780088" y="2243138"/>
            <a:ext cx="2867025" cy="514350"/>
          </a:xfrm>
        </p:spPr>
        <p:txBody>
          <a:bodyPr wrap="square" lIns="91425" tIns="91425" rIns="91425" bIns="91425" anchor="b" anchorCtr="0">
            <a:noAutofit/>
          </a:bodyPr>
          <a:lstStyle/>
          <a:p>
            <a:pPr marL="0" lvl="0" indent="0" algn="l" rtl="0" fontAlgn="auto">
              <a:spcBef>
                <a:spcPts val="0"/>
              </a:spcBef>
              <a:spcAft>
                <a:spcPts val="0"/>
              </a:spcAft>
              <a:buNone/>
            </a:pPr>
            <a:r>
              <a:rPr lang="en-US" altLang="en-GB" sz="2400" strike="noStrike" noProof="1"/>
              <a:t>Fakta ilmiah mengenai proses penyempurnaan</a:t>
            </a:r>
            <a:endParaRPr lang="en-US" altLang="en-GB" sz="2400" strike="noStrike" noProof="1"/>
          </a:p>
        </p:txBody>
      </p:sp>
      <p:sp>
        <p:nvSpPr>
          <p:cNvPr id="295" name="Google Shape;295;p59">
            <a:hlinkClick r:id="" action="ppaction://noaction"/>
          </p:cNvPr>
          <p:cNvSpPr txBox="1"/>
          <p:nvPr>
            <p:ph type="title"/>
          </p:nvPr>
        </p:nvSpPr>
        <p:spPr>
          <a:xfrm>
            <a:off x="2908300" y="3333750"/>
            <a:ext cx="862013" cy="655638"/>
          </a:xfrm>
        </p:spPr>
        <p:txBody>
          <a:bodyPr wrap="square" lIns="91425" tIns="91425" rIns="91425" bIns="91425" anchor="b" anchorCtr="0">
            <a:noAutofit/>
          </a:bodyPr>
          <a:lstStyle/>
          <a:p>
            <a:pPr marL="0" lvl="0" indent="0" algn="ctr" rtl="0" fontAlgn="auto">
              <a:spcBef>
                <a:spcPts val="0"/>
              </a:spcBef>
              <a:spcAft>
                <a:spcPts val="0"/>
              </a:spcAft>
              <a:buNone/>
            </a:pPr>
            <a:r>
              <a:rPr lang="en-GB" strike="noStrike" noProof="1"/>
              <a:t>0</a:t>
            </a:r>
            <a:r>
              <a:rPr lang="en-US" altLang="en-GB" strike="noStrike" noProof="1"/>
              <a:t>3</a:t>
            </a:r>
            <a:endParaRPr lang="en-US" altLang="en-GB" strike="noStrike" noProof="1"/>
          </a:p>
        </p:txBody>
      </p:sp>
      <p:sp>
        <p:nvSpPr>
          <p:cNvPr id="296" name="Google Shape;296;p59">
            <a:hlinkClick r:id="" action="ppaction://noaction"/>
          </p:cNvPr>
          <p:cNvSpPr txBox="1"/>
          <p:nvPr>
            <p:ph type="title"/>
          </p:nvPr>
        </p:nvSpPr>
        <p:spPr>
          <a:xfrm>
            <a:off x="3770313" y="3549650"/>
            <a:ext cx="2814638" cy="514350"/>
          </a:xfrm>
        </p:spPr>
        <p:txBody>
          <a:bodyPr wrap="square" lIns="91425" tIns="91425" rIns="91425" bIns="91425" anchor="b" anchorCtr="0">
            <a:noAutofit/>
          </a:bodyPr>
          <a:lstStyle/>
          <a:p>
            <a:pPr marL="0" lvl="0" indent="0" algn="l" rtl="0" fontAlgn="auto">
              <a:spcBef>
                <a:spcPts val="0"/>
              </a:spcBef>
              <a:spcAft>
                <a:spcPts val="0"/>
              </a:spcAft>
              <a:buNone/>
            </a:pPr>
            <a:r>
              <a:rPr lang="en-US" altLang="en-GB" sz="2400" strike="noStrike" noProof="1"/>
              <a:t>Hikmah dari pembelajaran</a:t>
            </a:r>
            <a:endParaRPr lang="en-US" altLang="en-GB" sz="2400" strike="noStrike" noProof="1"/>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85"/>
                                        </p:tgtEl>
                                        <p:attrNameLst>
                                          <p:attrName>style.visibility</p:attrName>
                                        </p:attrNameLst>
                                      </p:cBhvr>
                                      <p:to>
                                        <p:strVal val="visible"/>
                                      </p:to>
                                    </p:set>
                                    <p:animEffect transition="in" filter="wheel(1)">
                                      <p:cBhvr>
                                        <p:cTn id="7" dur="2000"/>
                                        <p:tgtEl>
                                          <p:spTgt spid="285"/>
                                        </p:tgtEl>
                                      </p:cBhvr>
                                    </p:animEffect>
                                  </p:childTnLst>
                                </p:cTn>
                              </p:par>
                            </p:childTnLst>
                          </p:cTn>
                        </p:par>
                        <p:par>
                          <p:cTn id="8" fill="hold">
                            <p:stCondLst>
                              <p:cond delay="2000"/>
                            </p:stCondLst>
                            <p:childTnLst>
                              <p:par>
                                <p:cTn id="9" presetID="20" presetClass="entr" presetSubtype="0" fill="hold" grpId="2" nodeType="afterEffect">
                                  <p:stCondLst>
                                    <p:cond delay="0"/>
                                  </p:stCondLst>
                                  <p:childTnLst>
                                    <p:set>
                                      <p:cBhvr>
                                        <p:cTn id="10" dur="1" fill="hold">
                                          <p:stCondLst>
                                            <p:cond delay="0"/>
                                          </p:stCondLst>
                                        </p:cTn>
                                        <p:tgtEl>
                                          <p:spTgt spid="286"/>
                                        </p:tgtEl>
                                        <p:attrNameLst>
                                          <p:attrName>style.visibility</p:attrName>
                                        </p:attrNameLst>
                                      </p:cBhvr>
                                      <p:to>
                                        <p:strVal val="visible"/>
                                      </p:to>
                                    </p:set>
                                    <p:animEffect transition="in" filter="wedge">
                                      <p:cBhvr>
                                        <p:cTn id="11" dur="1000"/>
                                        <p:tgtEl>
                                          <p:spTgt spid="286"/>
                                        </p:tgtEl>
                                      </p:cBhvr>
                                    </p:animEffect>
                                  </p:childTnLst>
                                </p:cTn>
                              </p:par>
                              <p:par>
                                <p:cTn id="12" presetID="20" presetClass="entr" presetSubtype="0" fill="hold" grpId="0" nodeType="withEffect">
                                  <p:stCondLst>
                                    <p:cond delay="0"/>
                                  </p:stCondLst>
                                  <p:childTnLst>
                                    <p:set>
                                      <p:cBhvr>
                                        <p:cTn id="13" dur="1" fill="hold">
                                          <p:stCondLst>
                                            <p:cond delay="0"/>
                                          </p:stCondLst>
                                        </p:cTn>
                                        <p:tgtEl>
                                          <p:spTgt spid="289"/>
                                        </p:tgtEl>
                                        <p:attrNameLst>
                                          <p:attrName>style.visibility</p:attrName>
                                        </p:attrNameLst>
                                      </p:cBhvr>
                                      <p:to>
                                        <p:strVal val="visible"/>
                                      </p:to>
                                    </p:set>
                                    <p:animEffect transition="in" filter="wedge">
                                      <p:cBhvr>
                                        <p:cTn id="14" dur="1000"/>
                                        <p:tgtEl>
                                          <p:spTgt spid="289"/>
                                        </p:tgtEl>
                                      </p:cBhvr>
                                    </p:animEffect>
                                  </p:childTnLst>
                                </p:cTn>
                              </p:par>
                              <p:par>
                                <p:cTn id="15" presetID="20" presetClass="entr" presetSubtype="0" fill="hold" grpId="0" nodeType="withEffect">
                                  <p:stCondLst>
                                    <p:cond delay="0"/>
                                  </p:stCondLst>
                                  <p:childTnLst>
                                    <p:set>
                                      <p:cBhvr>
                                        <p:cTn id="16" dur="1" fill="hold">
                                          <p:stCondLst>
                                            <p:cond delay="0"/>
                                          </p:stCondLst>
                                        </p:cTn>
                                        <p:tgtEl>
                                          <p:spTgt spid="295"/>
                                        </p:tgtEl>
                                        <p:attrNameLst>
                                          <p:attrName>style.visibility</p:attrName>
                                        </p:attrNameLst>
                                      </p:cBhvr>
                                      <p:to>
                                        <p:strVal val="visible"/>
                                      </p:to>
                                    </p:set>
                                    <p:animEffect transition="in" filter="wedge">
                                      <p:cBhvr>
                                        <p:cTn id="17" dur="1000"/>
                                        <p:tgtEl>
                                          <p:spTgt spid="295"/>
                                        </p:tgtEl>
                                      </p:cBhvr>
                                    </p:animEffect>
                                  </p:childTnLst>
                                </p:cTn>
                              </p:par>
                            </p:childTnLst>
                          </p:cTn>
                        </p:par>
                        <p:par>
                          <p:cTn id="18" fill="hold">
                            <p:stCondLst>
                              <p:cond delay="3000"/>
                            </p:stCondLst>
                            <p:childTnLst>
                              <p:par>
                                <p:cTn id="19" presetID="20" presetClass="entr" presetSubtype="0" fill="hold" grpId="2" nodeType="afterEffect">
                                  <p:stCondLst>
                                    <p:cond delay="0"/>
                                  </p:stCondLst>
                                  <p:childTnLst>
                                    <p:set>
                                      <p:cBhvr>
                                        <p:cTn id="20" dur="1" fill="hold">
                                          <p:stCondLst>
                                            <p:cond delay="0"/>
                                          </p:stCondLst>
                                        </p:cTn>
                                        <p:tgtEl>
                                          <p:spTgt spid="287"/>
                                        </p:tgtEl>
                                        <p:attrNameLst>
                                          <p:attrName>style.visibility</p:attrName>
                                        </p:attrNameLst>
                                      </p:cBhvr>
                                      <p:to>
                                        <p:strVal val="visible"/>
                                      </p:to>
                                    </p:set>
                                    <p:animEffect transition="in" filter="wedge">
                                      <p:cBhvr>
                                        <p:cTn id="21" dur="2000"/>
                                        <p:tgtEl>
                                          <p:spTgt spid="287"/>
                                        </p:tgtEl>
                                      </p:cBhvr>
                                    </p:animEffect>
                                  </p:childTnLst>
                                </p:cTn>
                              </p:par>
                            </p:childTnLst>
                          </p:cTn>
                        </p:par>
                        <p:par>
                          <p:cTn id="22" fill="hold">
                            <p:stCondLst>
                              <p:cond delay="5000"/>
                            </p:stCondLst>
                            <p:childTnLst>
                              <p:par>
                                <p:cTn id="23" presetID="20" presetClass="entr" presetSubtype="0" fill="hold" grpId="0" nodeType="afterEffect">
                                  <p:stCondLst>
                                    <p:cond delay="0"/>
                                  </p:stCondLst>
                                  <p:childTnLst>
                                    <p:set>
                                      <p:cBhvr>
                                        <p:cTn id="24" dur="1" fill="hold">
                                          <p:stCondLst>
                                            <p:cond delay="0"/>
                                          </p:stCondLst>
                                        </p:cTn>
                                        <p:tgtEl>
                                          <p:spTgt spid="290"/>
                                        </p:tgtEl>
                                        <p:attrNameLst>
                                          <p:attrName>style.visibility</p:attrName>
                                        </p:attrNameLst>
                                      </p:cBhvr>
                                      <p:to>
                                        <p:strVal val="visible"/>
                                      </p:to>
                                    </p:set>
                                    <p:animEffect transition="in" filter="wedge">
                                      <p:cBhvr>
                                        <p:cTn id="25" dur="2000"/>
                                        <p:tgtEl>
                                          <p:spTgt spid="290"/>
                                        </p:tgtEl>
                                      </p:cBhvr>
                                    </p:animEffect>
                                  </p:childTnLst>
                                </p:cTn>
                              </p:par>
                            </p:childTnLst>
                          </p:cTn>
                        </p:par>
                        <p:par>
                          <p:cTn id="26" fill="hold">
                            <p:stCondLst>
                              <p:cond delay="7000"/>
                            </p:stCondLst>
                            <p:childTnLst>
                              <p:par>
                                <p:cTn id="27" presetID="20" presetClass="entr" presetSubtype="0" fill="hold" grpId="0" nodeType="afterEffect">
                                  <p:stCondLst>
                                    <p:cond delay="0"/>
                                  </p:stCondLst>
                                  <p:childTnLst>
                                    <p:set>
                                      <p:cBhvr>
                                        <p:cTn id="28" dur="1" fill="hold">
                                          <p:stCondLst>
                                            <p:cond delay="0"/>
                                          </p:stCondLst>
                                        </p:cTn>
                                        <p:tgtEl>
                                          <p:spTgt spid="296"/>
                                        </p:tgtEl>
                                        <p:attrNameLst>
                                          <p:attrName>style.visibility</p:attrName>
                                        </p:attrNameLst>
                                      </p:cBhvr>
                                      <p:to>
                                        <p:strVal val="visible"/>
                                      </p:to>
                                    </p:set>
                                    <p:animEffect transition="in" filter="wedge">
                                      <p:cBhvr>
                                        <p:cTn id="29" dur="2000"/>
                                        <p:tgtEl>
                                          <p:spTgt spid="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 grpId="0"/>
      <p:bldP spid="286" grpId="0"/>
      <p:bldP spid="287" grpId="0"/>
      <p:bldP spid="286" grpId="1"/>
      <p:bldP spid="287" grpId="1"/>
      <p:bldP spid="286" grpId="2"/>
      <p:bldP spid="287" grpId="2"/>
      <p:bldP spid="289" grpId="0"/>
      <p:bldP spid="290" grpId="0"/>
      <p:bldP spid="295" grpId="0"/>
      <p:bldP spid="29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9" name="Google Shape;339;p63"/>
          <p:cNvSpPr txBox="1"/>
          <p:nvPr>
            <p:ph type="title"/>
          </p:nvPr>
        </p:nvSpPr>
        <p:spPr>
          <a:xfrm>
            <a:off x="3073400" y="1912938"/>
            <a:ext cx="5324475" cy="1338263"/>
          </a:xfrm>
        </p:spPr>
        <p:txBody>
          <a:bodyPr wrap="square" lIns="91425" tIns="91425" rIns="91425" bIns="91425" anchor="b" anchorCtr="0">
            <a:noAutofit/>
          </a:bodyPr>
          <a:lstStyle/>
          <a:p>
            <a:pPr marL="0" lvl="0" indent="0" algn="l" rtl="0" fontAlgn="auto">
              <a:spcBef>
                <a:spcPts val="0"/>
              </a:spcBef>
              <a:spcAft>
                <a:spcPts val="0"/>
              </a:spcAft>
              <a:buNone/>
            </a:pPr>
            <a:r>
              <a:rPr lang="en-US" altLang="en-GB" sz="4000" strike="noStrike" noProof="1"/>
              <a:t>Dalil</a:t>
            </a:r>
            <a:br>
              <a:rPr lang="en-US" altLang="en-GB" sz="4000" strike="noStrike" noProof="1"/>
            </a:br>
            <a:r>
              <a:rPr lang="en-US" altLang="en-GB" sz="4000" strike="noStrike" noProof="1"/>
              <a:t>Penyempurnaan</a:t>
            </a:r>
            <a:endParaRPr lang="en-US" altLang="en-GB" sz="4000" strike="noStrike" noProof="1"/>
          </a:p>
        </p:txBody>
      </p:sp>
      <p:sp>
        <p:nvSpPr>
          <p:cNvPr id="340" name="Google Shape;340;p63"/>
          <p:cNvSpPr txBox="1"/>
          <p:nvPr>
            <p:ph type="title"/>
          </p:nvPr>
        </p:nvSpPr>
        <p:spPr>
          <a:xfrm>
            <a:off x="1535113" y="1908175"/>
            <a:ext cx="1749425" cy="1327150"/>
          </a:xfrm>
        </p:spPr>
        <p:txBody>
          <a:bodyPr wrap="square" lIns="91425" tIns="91425" rIns="91425" bIns="91425" anchor="ctr" anchorCtr="0">
            <a:noAutofit/>
          </a:bodyPr>
          <a:lstStyle/>
          <a:p>
            <a:pPr marL="0" lvl="0" indent="0" algn="ctr" rtl="0" fontAlgn="auto">
              <a:spcBef>
                <a:spcPts val="0"/>
              </a:spcBef>
              <a:spcAft>
                <a:spcPts val="0"/>
              </a:spcAft>
              <a:buNone/>
            </a:pPr>
            <a:r>
              <a:rPr lang="en-GB" strike="noStrike" noProof="1"/>
              <a:t>01</a:t>
            </a:r>
            <a:endParaRPr lang="en-GB" strike="noStrike" noProof="1"/>
          </a:p>
        </p:txBody>
      </p:sp>
      <p:grpSp>
        <p:nvGrpSpPr>
          <p:cNvPr id="55299" name="Google Shape;342;p63"/>
          <p:cNvGrpSpPr/>
          <p:nvPr/>
        </p:nvGrpSpPr>
        <p:grpSpPr>
          <a:xfrm>
            <a:off x="4462463" y="4287838"/>
            <a:ext cx="219075" cy="215900"/>
            <a:chOff x="6232000" y="1435050"/>
            <a:chExt cx="488225" cy="481850"/>
          </a:xfrm>
        </p:grpSpPr>
        <p:sp>
          <p:nvSpPr>
            <p:cNvPr id="343" name="Google Shape;343;p6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lt1"/>
            </a:solidFill>
            <a:ln>
              <a:noFill/>
            </a:ln>
          </p:spPr>
          <p:txBody>
            <a:bodyPr spcFirstLastPara="1" wrap="square" lIns="91425" tIns="91425" rIns="91425" bIns="91425" anchor="ctr" anchorCtr="0">
              <a:noAutofit/>
            </a:bodyPr>
            <a:p>
              <a:endParaRPr>
                <a:latin typeface="Arial" panose="020B0604020202020204"/>
                <a:ea typeface="Arial" panose="020B0604020202020204"/>
              </a:endParaRPr>
            </a:p>
          </p:txBody>
        </p:sp>
        <p:sp>
          <p:nvSpPr>
            <p:cNvPr id="344" name="Google Shape;344;p6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lt1"/>
            </a:solidFill>
            <a:ln>
              <a:noFill/>
            </a:ln>
          </p:spPr>
          <p:txBody>
            <a:bodyPr spcFirstLastPara="1" wrap="square" lIns="91425" tIns="91425" rIns="91425" bIns="91425" anchor="ctr" anchorCtr="0">
              <a:noAutofit/>
            </a:bodyPr>
            <a:p>
              <a:endParaRPr>
                <a:latin typeface="Arial" panose="020B0604020202020204"/>
                <a:ea typeface="Arial" panose="020B0604020202020204"/>
              </a:endParaRPr>
            </a:p>
          </p:txBody>
        </p:sp>
        <p:sp>
          <p:nvSpPr>
            <p:cNvPr id="345" name="Google Shape;345;p6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lt1"/>
            </a:solidFill>
            <a:ln>
              <a:noFill/>
            </a:ln>
          </p:spPr>
          <p:txBody>
            <a:bodyPr spcFirstLastPara="1" wrap="square" lIns="91425" tIns="91425" rIns="91425" bIns="91425" anchor="ctr" anchorCtr="0">
              <a:noAutofit/>
            </a:bodyPr>
            <a:p>
              <a:endParaRPr>
                <a:latin typeface="Arial" panose="020B0604020202020204"/>
                <a:ea typeface="Arial" panose="020B0604020202020204"/>
              </a:endParaRPr>
            </a:p>
          </p:txBody>
        </p:sp>
        <p:sp>
          <p:nvSpPr>
            <p:cNvPr id="346" name="Google Shape;346;p6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lt1"/>
            </a:solidFill>
            <a:ln>
              <a:noFill/>
            </a:ln>
          </p:spPr>
          <p:txBody>
            <a:bodyPr spcFirstLastPara="1" wrap="square" lIns="91425" tIns="91425" rIns="91425" bIns="91425" anchor="ctr" anchorCtr="0">
              <a:noAutofit/>
            </a:bodyPr>
            <a:p>
              <a:endParaRPr>
                <a:latin typeface="Arial" panose="020B0604020202020204"/>
                <a:ea typeface="Arial" panose="020B0604020202020204"/>
              </a:endParaRPr>
            </a:p>
          </p:txBody>
        </p:sp>
        <p:sp>
          <p:nvSpPr>
            <p:cNvPr id="347" name="Google Shape;347;p6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lt1"/>
            </a:solidFill>
            <a:ln>
              <a:noFill/>
            </a:ln>
          </p:spPr>
          <p:txBody>
            <a:bodyPr spcFirstLastPara="1" wrap="square" lIns="91425" tIns="91425" rIns="91425" bIns="91425" anchor="ctr" anchorCtr="0">
              <a:noAutofit/>
            </a:bodyPr>
            <a:p>
              <a:endParaRPr>
                <a:latin typeface="Arial" panose="020B0604020202020204"/>
                <a:ea typeface="Arial" panose="020B0604020202020204"/>
              </a:endParaRPr>
            </a:p>
          </p:txBody>
        </p:sp>
      </p:grpSp>
      <p:sp>
        <p:nvSpPr>
          <p:cNvPr id="348" name="Google Shape;348;p63">
            <a:hlinkClick r:id="" action="ppaction://noaction"/>
          </p:cNvPr>
          <p:cNvSpPr/>
          <p:nvPr/>
        </p:nvSpPr>
        <p:spPr>
          <a:xfrm>
            <a:off x="4359275" y="4183063"/>
            <a:ext cx="425450" cy="42545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p>
            <a:endParaRPr lang="zh-CN" altLang="en-US">
              <a:latin typeface="Arial" panose="020B0604020202020204"/>
              <a:ea typeface="Arial" panose="020B0604020202020204"/>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40"/>
                                        </p:tgtEl>
                                        <p:attrNameLst>
                                          <p:attrName>style.visibility</p:attrName>
                                        </p:attrNameLst>
                                      </p:cBhvr>
                                      <p:to>
                                        <p:strVal val="visible"/>
                                      </p:to>
                                    </p:set>
                                    <p:animEffect transition="in" filter="fade">
                                      <p:cBhvr>
                                        <p:cTn id="7" dur="2000"/>
                                        <p:tgtEl>
                                          <p:spTgt spid="340"/>
                                        </p:tgtEl>
                                      </p:cBhvr>
                                    </p:animEffect>
                                  </p:childTnLst>
                                </p:cTn>
                              </p:par>
                            </p:childTnLst>
                          </p:cTn>
                        </p:par>
                        <p:par>
                          <p:cTn id="8" fill="hold">
                            <p:stCondLst>
                              <p:cond delay="2000"/>
                            </p:stCondLst>
                            <p:childTnLst>
                              <p:par>
                                <p:cTn id="9" presetID="55" presetClass="entr" presetSubtype="0" fill="hold" grpId="2" nodeType="afterEffect">
                                  <p:stCondLst>
                                    <p:cond delay="0"/>
                                  </p:stCondLst>
                                  <p:childTnLst>
                                    <p:set>
                                      <p:cBhvr>
                                        <p:cTn id="10" dur="1" fill="hold">
                                          <p:stCondLst>
                                            <p:cond delay="0"/>
                                          </p:stCondLst>
                                        </p:cTn>
                                        <p:tgtEl>
                                          <p:spTgt spid="339"/>
                                        </p:tgtEl>
                                        <p:attrNameLst>
                                          <p:attrName>style.visibility</p:attrName>
                                        </p:attrNameLst>
                                      </p:cBhvr>
                                      <p:to>
                                        <p:strVal val="visible"/>
                                      </p:to>
                                    </p:set>
                                    <p:anim calcmode="lin" valueType="num">
                                      <p:cBhvr>
                                        <p:cTn id="11" dur="1000" fill="hold"/>
                                        <p:tgtEl>
                                          <p:spTgt spid="339"/>
                                        </p:tgtEl>
                                        <p:attrNameLst>
                                          <p:attrName>ppt_w</p:attrName>
                                        </p:attrNameLst>
                                      </p:cBhvr>
                                      <p:tavLst>
                                        <p:tav tm="0">
                                          <p:val>
                                            <p:strVal val="#ppt_w*0.70"/>
                                          </p:val>
                                        </p:tav>
                                        <p:tav tm="100000">
                                          <p:val>
                                            <p:strVal val="#ppt_w"/>
                                          </p:val>
                                        </p:tav>
                                      </p:tavLst>
                                    </p:anim>
                                    <p:anim calcmode="lin" valueType="num">
                                      <p:cBhvr>
                                        <p:cTn id="12" dur="1000" fill="hold"/>
                                        <p:tgtEl>
                                          <p:spTgt spid="339"/>
                                        </p:tgtEl>
                                        <p:attrNameLst>
                                          <p:attrName>ppt_h</p:attrName>
                                        </p:attrNameLst>
                                      </p:cBhvr>
                                      <p:tavLst>
                                        <p:tav tm="0">
                                          <p:val>
                                            <p:strVal val="#ppt_h"/>
                                          </p:val>
                                        </p:tav>
                                        <p:tav tm="100000">
                                          <p:val>
                                            <p:strVal val="#ppt_h"/>
                                          </p:val>
                                        </p:tav>
                                      </p:tavLst>
                                    </p:anim>
                                    <p:animEffect transition="in" filter="fade">
                                      <p:cBhvr>
                                        <p:cTn id="13" dur="1000"/>
                                        <p:tgtEl>
                                          <p:spTgt spid="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 grpId="0"/>
      <p:bldP spid="339" grpId="0"/>
      <p:bldP spid="339" grpId="1"/>
      <p:bldP spid="339" grpId="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6" name="Google Shape;406;p66"/>
          <p:cNvSpPr/>
          <p:nvPr/>
        </p:nvSpPr>
        <p:spPr>
          <a:xfrm>
            <a:off x="1941513" y="1885950"/>
            <a:ext cx="666750" cy="66675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p>
            <a:endParaRPr lang="zh-CN" altLang="en-US">
              <a:latin typeface="Arial" panose="020B0604020202020204"/>
              <a:ea typeface="Arial" panose="020B0604020202020204"/>
            </a:endParaRPr>
          </a:p>
        </p:txBody>
      </p:sp>
      <p:sp>
        <p:nvSpPr>
          <p:cNvPr id="407" name="Google Shape;407;p66"/>
          <p:cNvSpPr txBox="1"/>
          <p:nvPr>
            <p:ph type="title"/>
          </p:nvPr>
        </p:nvSpPr>
        <p:spPr>
          <a:xfrm>
            <a:off x="712788" y="468313"/>
            <a:ext cx="7718425" cy="1087438"/>
          </a:xfrm>
        </p:spPr>
        <p:txBody>
          <a:bodyPr wrap="square" lIns="91425" tIns="91425" rIns="91425" bIns="91425" anchor="t" anchorCtr="0">
            <a:noAutofit/>
          </a:bodyPr>
          <a:lstStyle/>
          <a:p>
            <a:pPr marL="0" lvl="0" indent="0" algn="ctr" rtl="0" fontAlgn="auto">
              <a:spcBef>
                <a:spcPts val="0"/>
              </a:spcBef>
              <a:spcAft>
                <a:spcPts val="0"/>
              </a:spcAft>
              <a:buNone/>
            </a:pPr>
            <a:r>
              <a:rPr lang="en-US" altLang="en-GB" strike="noStrike" noProof="1">
                <a:latin typeface="SimSun-ExtB" panose="02010609060101010101" charset="-122"/>
                <a:ea typeface="SimSun-ExtB" panose="02010609060101010101" charset="-122"/>
              </a:rPr>
              <a:t>AYAT TENTANG PENYEMPURNAAN</a:t>
            </a:r>
            <a:br>
              <a:rPr lang="en-US" altLang="en-GB" strike="noStrike" noProof="1">
                <a:latin typeface="SimSun-ExtB" panose="02010609060101010101" charset="-122"/>
                <a:ea typeface="SimSun-ExtB" panose="02010609060101010101" charset="-122"/>
              </a:rPr>
            </a:br>
            <a:r>
              <a:rPr lang="en-US" altLang="en-GB" strike="noStrike" noProof="1">
                <a:latin typeface="SimSun-ExtB" panose="02010609060101010101" charset="-122"/>
                <a:ea typeface="SimSun-ExtB" panose="02010609060101010101" charset="-122"/>
              </a:rPr>
              <a:t>TERDAPAT DALAM SURAT</a:t>
            </a:r>
            <a:endParaRPr lang="en-US" altLang="en-GB" strike="noStrike" noProof="1">
              <a:latin typeface="SimSun-ExtB" panose="02010609060101010101" charset="-122"/>
              <a:ea typeface="SimSun-ExtB" panose="02010609060101010101" charset="-122"/>
            </a:endParaRPr>
          </a:p>
        </p:txBody>
      </p:sp>
      <p:sp>
        <p:nvSpPr>
          <p:cNvPr id="408" name="Google Shape;408;p66"/>
          <p:cNvSpPr txBox="1"/>
          <p:nvPr>
            <p:ph type="title"/>
          </p:nvPr>
        </p:nvSpPr>
        <p:spPr>
          <a:xfrm>
            <a:off x="1174750" y="2705100"/>
            <a:ext cx="2200275" cy="514350"/>
          </a:xfrm>
        </p:spPr>
        <p:txBody>
          <a:bodyPr wrap="square" lIns="91425" tIns="91425" rIns="91425" bIns="91425" anchor="b" anchorCtr="0">
            <a:noAutofit/>
          </a:bodyPr>
          <a:lstStyle/>
          <a:p>
            <a:pPr marL="0" lvl="0" indent="0" algn="ctr" rtl="0" fontAlgn="auto">
              <a:spcBef>
                <a:spcPts val="0"/>
              </a:spcBef>
              <a:spcAft>
                <a:spcPts val="0"/>
              </a:spcAft>
              <a:buNone/>
            </a:pPr>
            <a:r>
              <a:rPr lang="en-US" altLang="en-GB" strike="noStrike" noProof="1"/>
              <a:t>An-Nazi'at</a:t>
            </a:r>
            <a:endParaRPr lang="en-US" altLang="en-GB" strike="noStrike" noProof="1"/>
          </a:p>
        </p:txBody>
      </p:sp>
      <p:sp>
        <p:nvSpPr>
          <p:cNvPr id="409" name="Google Shape;409;p66"/>
          <p:cNvSpPr txBox="1"/>
          <p:nvPr>
            <p:ph type="subTitle" idx="1"/>
          </p:nvPr>
        </p:nvSpPr>
        <p:spPr>
          <a:xfrm>
            <a:off x="128588" y="3122613"/>
            <a:ext cx="4338638" cy="1160463"/>
          </a:xfrm>
        </p:spPr>
        <p:txBody>
          <a:bodyPr wrap="square" lIns="91425" tIns="91425" rIns="91425" bIns="91425" anchor="t" anchorCtr="0">
            <a:noAutofit/>
          </a:bodyPr>
          <a:p>
            <a:pPr marL="0" indent="0" fontAlgn="base">
              <a:buClr>
                <a:srgbClr val="FFFFFF"/>
              </a:buClr>
              <a:buSzTx/>
              <a:buFont typeface="Fira Sans" panose="020B0503050000020004"/>
              <a:buNone/>
            </a:pPr>
            <a:r>
              <a:rPr lang="en-US" altLang="en-GB" sz="1600">
                <a:solidFill>
                  <a:srgbClr val="FFFFFF"/>
                </a:solidFill>
                <a:latin typeface="Fira Sans" panose="020B0503050000020004"/>
                <a:ea typeface="Arial" panose="020B0604020202020204"/>
                <a:cs typeface="Arial" panose="020B0604020202020204"/>
                <a:sym typeface="Fira Sans" panose="020B0503050000020004"/>
              </a:rPr>
              <a:t>(“Apakah penciptaan kamu yang lebih hebat ataukah langit yang telah dibangun-Nya”)</a:t>
            </a:r>
            <a:endParaRPr lang="en-US" altLang="en-GB" sz="1600">
              <a:solidFill>
                <a:srgbClr val="FFFFFF"/>
              </a:solidFill>
              <a:latin typeface="Fira Sans" panose="020B0503050000020004"/>
              <a:ea typeface="Arial" panose="020B0604020202020204"/>
              <a:cs typeface="Arial" panose="020B0604020202020204"/>
              <a:sym typeface="Fira Sans" panose="020B0503050000020004"/>
            </a:endParaRPr>
          </a:p>
          <a:p>
            <a:pPr marL="0" indent="0" fontAlgn="base">
              <a:buClr>
                <a:srgbClr val="FFFFFF"/>
              </a:buClr>
              <a:buSzTx/>
              <a:buFont typeface="Fira Sans" panose="020B0503050000020004"/>
              <a:buNone/>
            </a:pPr>
            <a:endParaRPr lang="en-US" altLang="en-GB" sz="1600">
              <a:solidFill>
                <a:srgbClr val="FFFFFF"/>
              </a:solidFill>
              <a:latin typeface="Fira Sans" panose="020B0503050000020004"/>
              <a:ea typeface="Arial" panose="020B0604020202020204"/>
              <a:cs typeface="Arial" panose="020B0604020202020204"/>
              <a:sym typeface="Fira Sans" panose="020B0503050000020004"/>
            </a:endParaRPr>
          </a:p>
          <a:p>
            <a:pPr marL="0" indent="0" fontAlgn="base">
              <a:buClr>
                <a:srgbClr val="FFFFFF"/>
              </a:buClr>
              <a:buSzTx/>
              <a:buFont typeface="Fira Sans" panose="020B0503050000020004"/>
              <a:buNone/>
            </a:pPr>
            <a:r>
              <a:rPr lang="en-US" altLang="en-GB" sz="1600">
                <a:solidFill>
                  <a:srgbClr val="FFFFFF"/>
                </a:solidFill>
                <a:latin typeface="Fira Sans" panose="020B0503050000020004"/>
                <a:ea typeface="Arial" panose="020B0604020202020204"/>
                <a:cs typeface="Arial" panose="020B0604020202020204"/>
                <a:sym typeface="Fira Sans" panose="020B0503050000020004"/>
              </a:rPr>
              <a:t>(“Dia telah meninggikan bangunannya lalu menyempurnakannya”)</a:t>
            </a:r>
            <a:endParaRPr lang="en-US" altLang="en-GB" sz="1600">
              <a:solidFill>
                <a:srgbClr val="FFFFFF"/>
              </a:solidFill>
              <a:latin typeface="Fira Sans" panose="020B0503050000020004"/>
              <a:ea typeface="Arial" panose="020B0604020202020204"/>
              <a:cs typeface="Arial" panose="020B0604020202020204"/>
              <a:sym typeface="Fira Sans" panose="020B0503050000020004"/>
            </a:endParaRPr>
          </a:p>
          <a:p>
            <a:pPr marL="0" indent="0" fontAlgn="base">
              <a:buClr>
                <a:srgbClr val="FFFFFF"/>
              </a:buClr>
              <a:buSzTx/>
              <a:buFont typeface="Fira Sans" panose="020B0503050000020004"/>
              <a:buNone/>
            </a:pPr>
            <a:r>
              <a:rPr lang="en-US" altLang="en-GB" sz="1600">
                <a:solidFill>
                  <a:srgbClr val="FFFFFF"/>
                </a:solidFill>
                <a:latin typeface="Fira Sans" panose="020B0503050000020004"/>
                <a:ea typeface="Arial" panose="020B0604020202020204"/>
                <a:cs typeface="Arial" panose="020B0604020202020204"/>
                <a:sym typeface="Fira Sans" panose="020B0503050000020004"/>
              </a:rPr>
              <a:t>(Ayat 27-28)</a:t>
            </a:r>
            <a:endParaRPr lang="en-US" altLang="en-GB" sz="1600">
              <a:solidFill>
                <a:srgbClr val="FFFFFF"/>
              </a:solidFill>
              <a:latin typeface="Fira Sans" panose="020B0503050000020004"/>
              <a:ea typeface="Arial" panose="020B0604020202020204"/>
              <a:cs typeface="Arial" panose="020B0604020202020204"/>
              <a:sym typeface="Fira Sans" panose="020B0503050000020004"/>
            </a:endParaRPr>
          </a:p>
        </p:txBody>
      </p:sp>
      <p:sp>
        <p:nvSpPr>
          <p:cNvPr id="412" name="Google Shape;412;p66"/>
          <p:cNvSpPr txBox="1"/>
          <p:nvPr>
            <p:ph type="title"/>
          </p:nvPr>
        </p:nvSpPr>
        <p:spPr>
          <a:xfrm>
            <a:off x="5287963" y="2705100"/>
            <a:ext cx="3017838" cy="514350"/>
          </a:xfrm>
        </p:spPr>
        <p:txBody>
          <a:bodyPr wrap="square" lIns="91425" tIns="91425" rIns="91425" bIns="91425" anchor="b" anchorCtr="0">
            <a:noAutofit/>
          </a:bodyPr>
          <a:lstStyle/>
          <a:p>
            <a:pPr marL="0" lvl="0" indent="0" algn="ctr" rtl="0" fontAlgn="auto">
              <a:spcBef>
                <a:spcPts val="0"/>
              </a:spcBef>
              <a:spcAft>
                <a:spcPts val="0"/>
              </a:spcAft>
              <a:buNone/>
            </a:pPr>
            <a:r>
              <a:rPr lang="en-US" altLang="en-GB" strike="noStrike" noProof="1"/>
              <a:t>Adz-Dzariyat</a:t>
            </a:r>
            <a:endParaRPr lang="en-US" altLang="en-GB" strike="noStrike" noProof="1"/>
          </a:p>
        </p:txBody>
      </p:sp>
      <p:sp>
        <p:nvSpPr>
          <p:cNvPr id="413" name="Google Shape;413;p66"/>
          <p:cNvSpPr txBox="1"/>
          <p:nvPr>
            <p:ph type="subTitle" idx="6"/>
          </p:nvPr>
        </p:nvSpPr>
        <p:spPr>
          <a:xfrm>
            <a:off x="5502275" y="3122613"/>
            <a:ext cx="2641600" cy="706438"/>
          </a:xfrm>
        </p:spPr>
        <p:txBody>
          <a:bodyPr wrap="square" lIns="91425" tIns="91425" rIns="91425" bIns="91425" anchor="t" anchorCtr="0">
            <a:noAutofit/>
          </a:bodyPr>
          <a:p>
            <a:pPr marL="0" indent="0" fontAlgn="base">
              <a:buClrTx/>
              <a:buSzTx/>
              <a:buFont typeface="Arial" panose="020B0604020202020204"/>
              <a:buNone/>
            </a:pPr>
            <a:r>
              <a:rPr lang="en-US" altLang="en-GB" sz="1600">
                <a:solidFill>
                  <a:srgbClr val="FFFFFF"/>
                </a:solidFill>
                <a:latin typeface="Fira Sans" panose="020B0503050000020004"/>
                <a:ea typeface="Arial" panose="020B0604020202020204"/>
                <a:cs typeface="Arial" panose="020B0604020202020204"/>
                <a:sym typeface="Fira Sans" panose="020B0503050000020004"/>
              </a:rPr>
              <a:t>(“Demi langit yang mempunyai jalan-jalan”)</a:t>
            </a:r>
            <a:endParaRPr lang="en-US" altLang="en-GB" sz="1600">
              <a:solidFill>
                <a:srgbClr val="FFFFFF"/>
              </a:solidFill>
              <a:latin typeface="Fira Sans" panose="020B0503050000020004"/>
              <a:ea typeface="Arial" panose="020B0604020202020204"/>
              <a:cs typeface="Arial" panose="020B0604020202020204"/>
              <a:sym typeface="Fira Sans" panose="020B0503050000020004"/>
            </a:endParaRPr>
          </a:p>
          <a:p>
            <a:pPr marL="0" indent="0" fontAlgn="base">
              <a:buClrTx/>
              <a:buSzTx/>
              <a:buFont typeface="Arial" panose="020B0604020202020204"/>
              <a:buNone/>
            </a:pPr>
            <a:r>
              <a:rPr lang="en-US" altLang="en-GB" sz="1600">
                <a:solidFill>
                  <a:srgbClr val="FFFFFF"/>
                </a:solidFill>
                <a:latin typeface="Fira Sans" panose="020B0503050000020004"/>
                <a:ea typeface="Arial" panose="020B0604020202020204"/>
                <a:cs typeface="Arial" panose="020B0604020202020204"/>
                <a:sym typeface="Fira Sans" panose="020B0503050000020004"/>
              </a:rPr>
              <a:t>(Ayat 7)</a:t>
            </a:r>
            <a:endParaRPr lang="en-US" altLang="en-GB" sz="1600">
              <a:solidFill>
                <a:srgbClr val="FFFFFF"/>
              </a:solidFill>
              <a:latin typeface="Fira Sans" panose="020B0503050000020004"/>
              <a:ea typeface="Arial" panose="020B0604020202020204"/>
              <a:cs typeface="Arial" panose="020B0604020202020204"/>
              <a:sym typeface="Fira Sans" panose="020B0503050000020004"/>
            </a:endParaRPr>
          </a:p>
        </p:txBody>
      </p:sp>
      <p:grpSp>
        <p:nvGrpSpPr>
          <p:cNvPr id="71690" name="Google Shape;414;p66"/>
          <p:cNvGrpSpPr/>
          <p:nvPr/>
        </p:nvGrpSpPr>
        <p:grpSpPr>
          <a:xfrm>
            <a:off x="2105025" y="2049463"/>
            <a:ext cx="339725" cy="339725"/>
            <a:chOff x="898875" y="4399275"/>
            <a:chExt cx="483700" cy="481850"/>
          </a:xfrm>
        </p:grpSpPr>
        <p:sp>
          <p:nvSpPr>
            <p:cNvPr id="415" name="Google Shape;415;p66"/>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lt1"/>
            </a:solidFill>
            <a:ln>
              <a:noFill/>
            </a:ln>
          </p:spPr>
          <p:txBody>
            <a:bodyPr spcFirstLastPara="1" wrap="square" lIns="91425" tIns="91425" rIns="91425" bIns="91425" anchor="ctr" anchorCtr="0">
              <a:noAutofit/>
            </a:bodyPr>
            <a:p>
              <a:endParaRPr>
                <a:latin typeface="Arial" panose="020B0604020202020204"/>
                <a:ea typeface="Arial" panose="020B0604020202020204"/>
              </a:endParaRPr>
            </a:p>
          </p:txBody>
        </p:sp>
        <p:sp>
          <p:nvSpPr>
            <p:cNvPr id="416" name="Google Shape;416;p66"/>
            <p:cNvSpPr/>
            <p:nvPr/>
          </p:nvSpPr>
          <p:spPr>
            <a:xfrm>
              <a:off x="1138025" y="4763350"/>
              <a:ext cx="25" cy="25"/>
            </a:xfrm>
            <a:custGeom>
              <a:avLst/>
              <a:gdLst/>
              <a:ahLst/>
              <a:cxnLst/>
              <a:rect l="l" t="t" r="r" b="b"/>
              <a:pathLst>
                <a:path w="1" h="1" extrusionOk="0">
                  <a:moveTo>
                    <a:pt x="1" y="0"/>
                  </a:moveTo>
                  <a:close/>
                </a:path>
              </a:pathLst>
            </a:custGeom>
            <a:solidFill>
              <a:schemeClr val="lt1"/>
            </a:solidFill>
            <a:ln>
              <a:noFill/>
            </a:ln>
          </p:spPr>
          <p:txBody>
            <a:bodyPr spcFirstLastPara="1" wrap="square" lIns="91425" tIns="91425" rIns="91425" bIns="91425" anchor="ctr" anchorCtr="0">
              <a:noAutofit/>
            </a:bodyPr>
            <a:p>
              <a:endParaRPr>
                <a:latin typeface="Arial" panose="020B0604020202020204"/>
                <a:ea typeface="Arial" panose="020B0604020202020204"/>
              </a:endParaRPr>
            </a:p>
          </p:txBody>
        </p:sp>
        <p:sp>
          <p:nvSpPr>
            <p:cNvPr id="417" name="Google Shape;417;p66"/>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lt1"/>
            </a:solidFill>
            <a:ln>
              <a:noFill/>
            </a:ln>
          </p:spPr>
          <p:txBody>
            <a:bodyPr spcFirstLastPara="1" wrap="square" lIns="91425" tIns="91425" rIns="91425" bIns="91425" anchor="ctr" anchorCtr="0">
              <a:noAutofit/>
            </a:bodyPr>
            <a:p>
              <a:endParaRPr>
                <a:latin typeface="Arial" panose="020B0604020202020204"/>
                <a:ea typeface="Arial" panose="020B0604020202020204"/>
              </a:endParaRPr>
            </a:p>
          </p:txBody>
        </p:sp>
        <p:sp>
          <p:nvSpPr>
            <p:cNvPr id="418" name="Google Shape;418;p66"/>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lt1"/>
            </a:solidFill>
            <a:ln>
              <a:noFill/>
            </a:ln>
          </p:spPr>
          <p:txBody>
            <a:bodyPr spcFirstLastPara="1" wrap="square" lIns="91425" tIns="91425" rIns="91425" bIns="91425" anchor="ctr" anchorCtr="0">
              <a:noAutofit/>
            </a:bodyPr>
            <a:p>
              <a:endParaRPr>
                <a:latin typeface="Arial" panose="020B0604020202020204"/>
                <a:ea typeface="Arial" panose="020B0604020202020204"/>
              </a:endParaRPr>
            </a:p>
          </p:txBody>
        </p:sp>
        <p:sp>
          <p:nvSpPr>
            <p:cNvPr id="419" name="Google Shape;419;p66"/>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lt1"/>
            </a:solidFill>
            <a:ln>
              <a:noFill/>
            </a:ln>
          </p:spPr>
          <p:txBody>
            <a:bodyPr spcFirstLastPara="1" wrap="square" lIns="91425" tIns="91425" rIns="91425" bIns="91425" anchor="ctr" anchorCtr="0">
              <a:noAutofit/>
            </a:bodyPr>
            <a:p>
              <a:endParaRPr>
                <a:latin typeface="Arial" panose="020B0604020202020204"/>
                <a:ea typeface="Arial" panose="020B0604020202020204"/>
              </a:endParaRPr>
            </a:p>
          </p:txBody>
        </p:sp>
        <p:sp>
          <p:nvSpPr>
            <p:cNvPr id="420" name="Google Shape;420;p66"/>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lt1"/>
            </a:solidFill>
            <a:ln>
              <a:noFill/>
            </a:ln>
          </p:spPr>
          <p:txBody>
            <a:bodyPr spcFirstLastPara="1" wrap="square" lIns="91425" tIns="91425" rIns="91425" bIns="91425" anchor="ctr" anchorCtr="0">
              <a:noAutofit/>
            </a:bodyPr>
            <a:p>
              <a:endParaRPr>
                <a:latin typeface="Arial" panose="020B0604020202020204"/>
                <a:ea typeface="Arial" panose="020B0604020202020204"/>
              </a:endParaRPr>
            </a:p>
          </p:txBody>
        </p:sp>
        <p:sp>
          <p:nvSpPr>
            <p:cNvPr id="421" name="Google Shape;421;p66"/>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lt1"/>
            </a:solidFill>
            <a:ln>
              <a:noFill/>
            </a:ln>
          </p:spPr>
          <p:txBody>
            <a:bodyPr spcFirstLastPara="1" wrap="square" lIns="91425" tIns="91425" rIns="91425" bIns="91425" anchor="ctr" anchorCtr="0">
              <a:noAutofit/>
            </a:bodyPr>
            <a:p>
              <a:endParaRPr>
                <a:latin typeface="Arial" panose="020B0604020202020204"/>
                <a:ea typeface="Arial" panose="020B0604020202020204"/>
              </a:endParaRPr>
            </a:p>
          </p:txBody>
        </p:sp>
        <p:sp>
          <p:nvSpPr>
            <p:cNvPr id="422" name="Google Shape;422;p66"/>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lt1"/>
            </a:solidFill>
            <a:ln>
              <a:noFill/>
            </a:ln>
          </p:spPr>
          <p:txBody>
            <a:bodyPr spcFirstLastPara="1" wrap="square" lIns="91425" tIns="91425" rIns="91425" bIns="91425" anchor="ctr" anchorCtr="0">
              <a:noAutofit/>
            </a:bodyPr>
            <a:p>
              <a:endParaRPr>
                <a:latin typeface="Arial" panose="020B0604020202020204"/>
                <a:ea typeface="Arial" panose="020B0604020202020204"/>
              </a:endParaRPr>
            </a:p>
          </p:txBody>
        </p:sp>
      </p:grpSp>
      <p:sp>
        <p:nvSpPr>
          <p:cNvPr id="430" name="Google Shape;430;p66"/>
          <p:cNvSpPr/>
          <p:nvPr/>
        </p:nvSpPr>
        <p:spPr>
          <a:xfrm>
            <a:off x="6462713" y="1885950"/>
            <a:ext cx="666750" cy="66675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p>
            <a:endParaRPr lang="zh-CN" altLang="en-US">
              <a:latin typeface="Arial" panose="020B0604020202020204"/>
              <a:ea typeface="Arial" panose="020B0604020202020204"/>
            </a:endParaRPr>
          </a:p>
        </p:txBody>
      </p:sp>
      <p:grpSp>
        <p:nvGrpSpPr>
          <p:cNvPr id="57361" name="Google Shape;423;p66"/>
          <p:cNvGrpSpPr/>
          <p:nvPr/>
        </p:nvGrpSpPr>
        <p:grpSpPr>
          <a:xfrm>
            <a:off x="6626225" y="2090738"/>
            <a:ext cx="339725" cy="258762"/>
            <a:chOff x="3271200" y="3863875"/>
            <a:chExt cx="481825" cy="366950"/>
          </a:xfrm>
        </p:grpSpPr>
        <p:sp>
          <p:nvSpPr>
            <p:cNvPr id="424" name="Google Shape;424;p66"/>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lt1"/>
            </a:solidFill>
            <a:ln>
              <a:noFill/>
            </a:ln>
          </p:spPr>
          <p:txBody>
            <a:bodyPr spcFirstLastPara="1" wrap="square" lIns="91425" tIns="91425" rIns="91425" bIns="91425" anchor="ctr" anchorCtr="0">
              <a:noAutofit/>
            </a:bodyPr>
            <a:p>
              <a:endParaRPr>
                <a:latin typeface="Arial" panose="020B0604020202020204"/>
                <a:ea typeface="Arial" panose="020B0604020202020204"/>
              </a:endParaRPr>
            </a:p>
          </p:txBody>
        </p:sp>
        <p:sp>
          <p:nvSpPr>
            <p:cNvPr id="425" name="Google Shape;425;p66"/>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lt1"/>
            </a:solidFill>
            <a:ln>
              <a:noFill/>
            </a:ln>
          </p:spPr>
          <p:txBody>
            <a:bodyPr spcFirstLastPara="1" wrap="square" lIns="91425" tIns="91425" rIns="91425" bIns="91425" anchor="ctr" anchorCtr="0">
              <a:noAutofit/>
            </a:bodyPr>
            <a:p>
              <a:endParaRPr>
                <a:latin typeface="Arial" panose="020B0604020202020204"/>
                <a:ea typeface="Arial" panose="020B0604020202020204"/>
              </a:endParaRPr>
            </a:p>
          </p:txBody>
        </p:sp>
      </p:grpSp>
    </p:spTree>
  </p:cSld>
  <p:clrMapOvr>
    <a:masterClrMapping/>
  </p:clrMapOvr>
  <p:transition spd="slow">
    <p:checke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grpId="0" nodeType="afterEffect">
                                  <p:stCondLst>
                                    <p:cond delay="0"/>
                                  </p:stCondLst>
                                  <p:childTnLst>
                                    <p:set>
                                      <p:cBhvr>
                                        <p:cTn id="6" dur="1" fill="hold">
                                          <p:stCondLst>
                                            <p:cond delay="0"/>
                                          </p:stCondLst>
                                        </p:cTn>
                                        <p:tgtEl>
                                          <p:spTgt spid="407"/>
                                        </p:tgtEl>
                                        <p:attrNameLst>
                                          <p:attrName>style.visibility</p:attrName>
                                        </p:attrNameLst>
                                      </p:cBhvr>
                                      <p:to>
                                        <p:strVal val="visible"/>
                                      </p:to>
                                    </p:set>
                                    <p:animEffect transition="in" filter="diamond(in)">
                                      <p:cBhvr>
                                        <p:cTn id="7" dur="2000"/>
                                        <p:tgtEl>
                                          <p:spTgt spid="407"/>
                                        </p:tgtEl>
                                      </p:cBhvr>
                                    </p:animEffect>
                                  </p:childTnLst>
                                </p:cTn>
                              </p:par>
                            </p:childTnLst>
                          </p:cTn>
                        </p:par>
                        <p:par>
                          <p:cTn id="8" fill="hold">
                            <p:stCondLst>
                              <p:cond delay="2000"/>
                            </p:stCondLst>
                            <p:childTnLst>
                              <p:par>
                                <p:cTn id="9" presetID="13" presetClass="entr" presetSubtype="16" fill="hold" nodeType="afterEffect">
                                  <p:stCondLst>
                                    <p:cond delay="0"/>
                                  </p:stCondLst>
                                  <p:childTnLst>
                                    <p:set>
                                      <p:cBhvr>
                                        <p:cTn id="10" dur="1" fill="hold">
                                          <p:stCondLst>
                                            <p:cond delay="0"/>
                                          </p:stCondLst>
                                        </p:cTn>
                                        <p:tgtEl>
                                          <p:spTgt spid="71690"/>
                                        </p:tgtEl>
                                        <p:attrNameLst>
                                          <p:attrName>style.visibility</p:attrName>
                                        </p:attrNameLst>
                                      </p:cBhvr>
                                      <p:to>
                                        <p:strVal val="visible"/>
                                      </p:to>
                                    </p:set>
                                    <p:animEffect transition="in" filter="plus(in)">
                                      <p:cBhvr>
                                        <p:cTn id="11" dur="1000"/>
                                        <p:tgtEl>
                                          <p:spTgt spid="71690"/>
                                        </p:tgtEl>
                                      </p:cBhvr>
                                    </p:animEffect>
                                  </p:childTnLst>
                                </p:cTn>
                              </p:par>
                              <p:par>
                                <p:cTn id="12" presetID="13" presetClass="entr" presetSubtype="16" fill="hold" nodeType="withEffect">
                                  <p:stCondLst>
                                    <p:cond delay="0"/>
                                  </p:stCondLst>
                                  <p:childTnLst>
                                    <p:set>
                                      <p:cBhvr>
                                        <p:cTn id="13" dur="1" fill="hold">
                                          <p:stCondLst>
                                            <p:cond delay="0"/>
                                          </p:stCondLst>
                                        </p:cTn>
                                        <p:tgtEl>
                                          <p:spTgt spid="57361"/>
                                        </p:tgtEl>
                                        <p:attrNameLst>
                                          <p:attrName>style.visibility</p:attrName>
                                        </p:attrNameLst>
                                      </p:cBhvr>
                                      <p:to>
                                        <p:strVal val="visible"/>
                                      </p:to>
                                    </p:set>
                                    <p:animEffect transition="in" filter="plus(in)">
                                      <p:cBhvr>
                                        <p:cTn id="14" dur="1000"/>
                                        <p:tgtEl>
                                          <p:spTgt spid="57361"/>
                                        </p:tgtEl>
                                      </p:cBhvr>
                                    </p:animEffect>
                                  </p:childTnLst>
                                </p:cTn>
                              </p:par>
                              <p:par>
                                <p:cTn id="15" presetID="13" presetClass="entr" presetSubtype="16" fill="hold" grpId="4" nodeType="withEffect">
                                  <p:stCondLst>
                                    <p:cond delay="0"/>
                                  </p:stCondLst>
                                  <p:childTnLst>
                                    <p:set>
                                      <p:cBhvr>
                                        <p:cTn id="16" dur="1" fill="hold">
                                          <p:stCondLst>
                                            <p:cond delay="0"/>
                                          </p:stCondLst>
                                        </p:cTn>
                                        <p:tgtEl>
                                          <p:spTgt spid="406"/>
                                        </p:tgtEl>
                                        <p:attrNameLst>
                                          <p:attrName>style.visibility</p:attrName>
                                        </p:attrNameLst>
                                      </p:cBhvr>
                                      <p:to>
                                        <p:strVal val="visible"/>
                                      </p:to>
                                    </p:set>
                                    <p:animEffect transition="in" filter="plus(in)">
                                      <p:cBhvr>
                                        <p:cTn id="17" dur="2000"/>
                                        <p:tgtEl>
                                          <p:spTgt spid="406"/>
                                        </p:tgtEl>
                                      </p:cBhvr>
                                    </p:animEffect>
                                  </p:childTnLst>
                                </p:cTn>
                              </p:par>
                              <p:par>
                                <p:cTn id="18" presetID="13" presetClass="entr" presetSubtype="16" fill="hold" grpId="4" nodeType="withEffect">
                                  <p:stCondLst>
                                    <p:cond delay="0"/>
                                  </p:stCondLst>
                                  <p:childTnLst>
                                    <p:set>
                                      <p:cBhvr>
                                        <p:cTn id="19" dur="1" fill="hold">
                                          <p:stCondLst>
                                            <p:cond delay="0"/>
                                          </p:stCondLst>
                                        </p:cTn>
                                        <p:tgtEl>
                                          <p:spTgt spid="430"/>
                                        </p:tgtEl>
                                        <p:attrNameLst>
                                          <p:attrName>style.visibility</p:attrName>
                                        </p:attrNameLst>
                                      </p:cBhvr>
                                      <p:to>
                                        <p:strVal val="visible"/>
                                      </p:to>
                                    </p:set>
                                    <p:animEffect transition="in" filter="plus(in)">
                                      <p:cBhvr>
                                        <p:cTn id="20" dur="2000"/>
                                        <p:tgtEl>
                                          <p:spTgt spid="430"/>
                                        </p:tgtEl>
                                      </p:cBhvr>
                                    </p:animEffect>
                                  </p:childTnLst>
                                </p:cTn>
                              </p:par>
                              <p:par>
                                <p:cTn id="21" presetID="13" presetClass="entr" presetSubtype="16" fill="hold" grpId="4" nodeType="withEffect">
                                  <p:stCondLst>
                                    <p:cond delay="0"/>
                                  </p:stCondLst>
                                  <p:childTnLst>
                                    <p:set>
                                      <p:cBhvr>
                                        <p:cTn id="22" dur="1" fill="hold">
                                          <p:stCondLst>
                                            <p:cond delay="0"/>
                                          </p:stCondLst>
                                        </p:cTn>
                                        <p:tgtEl>
                                          <p:spTgt spid="412"/>
                                        </p:tgtEl>
                                        <p:attrNameLst>
                                          <p:attrName>style.visibility</p:attrName>
                                        </p:attrNameLst>
                                      </p:cBhvr>
                                      <p:to>
                                        <p:strVal val="visible"/>
                                      </p:to>
                                    </p:set>
                                    <p:animEffect transition="in" filter="plus(in)">
                                      <p:cBhvr>
                                        <p:cTn id="23" dur="2000"/>
                                        <p:tgtEl>
                                          <p:spTgt spid="412"/>
                                        </p:tgtEl>
                                      </p:cBhvr>
                                    </p:animEffect>
                                  </p:childTnLst>
                                </p:cTn>
                              </p:par>
                              <p:par>
                                <p:cTn id="24" presetID="13" presetClass="entr" presetSubtype="16" fill="hold" grpId="4" nodeType="withEffect">
                                  <p:stCondLst>
                                    <p:cond delay="0"/>
                                  </p:stCondLst>
                                  <p:childTnLst>
                                    <p:set>
                                      <p:cBhvr>
                                        <p:cTn id="25" dur="1" fill="hold">
                                          <p:stCondLst>
                                            <p:cond delay="0"/>
                                          </p:stCondLst>
                                        </p:cTn>
                                        <p:tgtEl>
                                          <p:spTgt spid="408"/>
                                        </p:tgtEl>
                                        <p:attrNameLst>
                                          <p:attrName>style.visibility</p:attrName>
                                        </p:attrNameLst>
                                      </p:cBhvr>
                                      <p:to>
                                        <p:strVal val="visible"/>
                                      </p:to>
                                    </p:set>
                                    <p:animEffect transition="in" filter="plus(in)">
                                      <p:cBhvr>
                                        <p:cTn id="26" dur="2000"/>
                                        <p:tgtEl>
                                          <p:spTgt spid="408"/>
                                        </p:tgtEl>
                                      </p:cBhvr>
                                    </p:animEffect>
                                  </p:childTnLst>
                                </p:cTn>
                              </p:par>
                            </p:childTnLst>
                          </p:cTn>
                        </p:par>
                        <p:par>
                          <p:cTn id="27" fill="hold">
                            <p:stCondLst>
                              <p:cond delay="3000"/>
                            </p:stCondLst>
                            <p:childTnLst>
                              <p:par>
                                <p:cTn id="28" presetID="4" presetClass="entr" presetSubtype="16" fill="hold" grpId="0" nodeType="afterEffect">
                                  <p:stCondLst>
                                    <p:cond delay="0"/>
                                  </p:stCondLst>
                                  <p:childTnLst>
                                    <p:set>
                                      <p:cBhvr>
                                        <p:cTn id="29" dur="1" fill="hold">
                                          <p:stCondLst>
                                            <p:cond delay="0"/>
                                          </p:stCondLst>
                                        </p:cTn>
                                        <p:tgtEl>
                                          <p:spTgt spid="409">
                                            <p:txEl>
                                              <p:charRg st="0" end="83"/>
                                            </p:txEl>
                                          </p:spTgt>
                                        </p:tgtEl>
                                        <p:attrNameLst>
                                          <p:attrName>style.visibility</p:attrName>
                                        </p:attrNameLst>
                                      </p:cBhvr>
                                      <p:to>
                                        <p:strVal val="visible"/>
                                      </p:to>
                                    </p:set>
                                    <p:animEffect transition="in" filter="box(in)">
                                      <p:cBhvr>
                                        <p:cTn id="30" dur="2000"/>
                                        <p:tgtEl>
                                          <p:spTgt spid="409">
                                            <p:txEl>
                                              <p:charRg st="0" end="83"/>
                                            </p:txEl>
                                          </p:spTgt>
                                        </p:tgtEl>
                                      </p:cBhvr>
                                    </p:animEffect>
                                  </p:childTnLst>
                                </p:cTn>
                              </p:par>
                              <p:par>
                                <p:cTn id="31" presetID="4" presetClass="entr" presetSubtype="16" fill="hold" grpId="0" nodeType="withEffect">
                                  <p:stCondLst>
                                    <p:cond delay="0"/>
                                  </p:stCondLst>
                                  <p:childTnLst>
                                    <p:set>
                                      <p:cBhvr>
                                        <p:cTn id="32" dur="1" fill="hold">
                                          <p:stCondLst>
                                            <p:cond delay="0"/>
                                          </p:stCondLst>
                                        </p:cTn>
                                        <p:tgtEl>
                                          <p:spTgt spid="409">
                                            <p:txEl>
                                              <p:charRg st="84" end="145"/>
                                            </p:txEl>
                                          </p:spTgt>
                                        </p:tgtEl>
                                        <p:attrNameLst>
                                          <p:attrName>style.visibility</p:attrName>
                                        </p:attrNameLst>
                                      </p:cBhvr>
                                      <p:to>
                                        <p:strVal val="visible"/>
                                      </p:to>
                                    </p:set>
                                    <p:animEffect transition="in" filter="box(in)">
                                      <p:cBhvr>
                                        <p:cTn id="33" dur="2000"/>
                                        <p:tgtEl>
                                          <p:spTgt spid="409">
                                            <p:txEl>
                                              <p:charRg st="84" end="145"/>
                                            </p:txEl>
                                          </p:spTgt>
                                        </p:tgtEl>
                                      </p:cBhvr>
                                    </p:animEffect>
                                  </p:childTnLst>
                                </p:cTn>
                              </p:par>
                              <p:par>
                                <p:cTn id="34" presetID="4" presetClass="entr" presetSubtype="16" fill="hold" grpId="0" nodeType="withEffect">
                                  <p:stCondLst>
                                    <p:cond delay="0"/>
                                  </p:stCondLst>
                                  <p:childTnLst>
                                    <p:set>
                                      <p:cBhvr>
                                        <p:cTn id="35" dur="1" fill="hold">
                                          <p:stCondLst>
                                            <p:cond delay="0"/>
                                          </p:stCondLst>
                                        </p:cTn>
                                        <p:tgtEl>
                                          <p:spTgt spid="409">
                                            <p:txEl>
                                              <p:charRg st="145" end="158"/>
                                            </p:txEl>
                                          </p:spTgt>
                                        </p:tgtEl>
                                        <p:attrNameLst>
                                          <p:attrName>style.visibility</p:attrName>
                                        </p:attrNameLst>
                                      </p:cBhvr>
                                      <p:to>
                                        <p:strVal val="visible"/>
                                      </p:to>
                                    </p:set>
                                    <p:animEffect transition="in" filter="box(in)">
                                      <p:cBhvr>
                                        <p:cTn id="36" dur="2000"/>
                                        <p:tgtEl>
                                          <p:spTgt spid="409">
                                            <p:txEl>
                                              <p:charRg st="145" end="158"/>
                                            </p:txEl>
                                          </p:spTgt>
                                        </p:tgtEl>
                                      </p:cBhvr>
                                    </p:animEffect>
                                  </p:childTnLst>
                                </p:cTn>
                              </p:par>
                              <p:par>
                                <p:cTn id="37" presetID="4" presetClass="entr" presetSubtype="16" fill="hold" grpId="0" nodeType="withEffect">
                                  <p:stCondLst>
                                    <p:cond delay="0"/>
                                  </p:stCondLst>
                                  <p:childTnLst>
                                    <p:set>
                                      <p:cBhvr>
                                        <p:cTn id="38" dur="1" fill="hold">
                                          <p:stCondLst>
                                            <p:cond delay="0"/>
                                          </p:stCondLst>
                                        </p:cTn>
                                        <p:tgtEl>
                                          <p:spTgt spid="413">
                                            <p:txEl>
                                              <p:charRg st="0" end="43"/>
                                            </p:txEl>
                                          </p:spTgt>
                                        </p:tgtEl>
                                        <p:attrNameLst>
                                          <p:attrName>style.visibility</p:attrName>
                                        </p:attrNameLst>
                                      </p:cBhvr>
                                      <p:to>
                                        <p:strVal val="visible"/>
                                      </p:to>
                                    </p:set>
                                    <p:animEffect transition="in" filter="box(in)">
                                      <p:cBhvr>
                                        <p:cTn id="39" dur="2000"/>
                                        <p:tgtEl>
                                          <p:spTgt spid="413">
                                            <p:txEl>
                                              <p:charRg st="0" end="43"/>
                                            </p:txEl>
                                          </p:spTgt>
                                        </p:tgtEl>
                                      </p:cBhvr>
                                    </p:animEffect>
                                  </p:childTnLst>
                                </p:cTn>
                              </p:par>
                              <p:par>
                                <p:cTn id="40" presetID="4" presetClass="entr" presetSubtype="16" fill="hold" grpId="0" nodeType="withEffect">
                                  <p:stCondLst>
                                    <p:cond delay="0"/>
                                  </p:stCondLst>
                                  <p:childTnLst>
                                    <p:set>
                                      <p:cBhvr>
                                        <p:cTn id="41" dur="1" fill="hold">
                                          <p:stCondLst>
                                            <p:cond delay="0"/>
                                          </p:stCondLst>
                                        </p:cTn>
                                        <p:tgtEl>
                                          <p:spTgt spid="413">
                                            <p:txEl>
                                              <p:charRg st="43" end="52"/>
                                            </p:txEl>
                                          </p:spTgt>
                                        </p:tgtEl>
                                        <p:attrNameLst>
                                          <p:attrName>style.visibility</p:attrName>
                                        </p:attrNameLst>
                                      </p:cBhvr>
                                      <p:to>
                                        <p:strVal val="visible"/>
                                      </p:to>
                                    </p:set>
                                    <p:animEffect transition="in" filter="box(in)">
                                      <p:cBhvr>
                                        <p:cTn id="42" dur="2000"/>
                                        <p:tgtEl>
                                          <p:spTgt spid="413">
                                            <p:txEl>
                                              <p:charRg st="43" end="5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7" grpId="0"/>
      <p:bldP spid="406" grpId="0" animBg="1"/>
      <p:bldP spid="430" grpId="0" animBg="1"/>
      <p:bldP spid="412" grpId="0"/>
      <p:bldP spid="408" grpId="0"/>
      <p:bldP spid="406" grpId="1" animBg="1"/>
      <p:bldP spid="430" grpId="1" animBg="1"/>
      <p:bldP spid="412" grpId="1"/>
      <p:bldP spid="408" grpId="1"/>
      <p:bldP spid="406" grpId="2" animBg="1"/>
      <p:bldP spid="430" grpId="2" animBg="1"/>
      <p:bldP spid="412" grpId="2"/>
      <p:bldP spid="408" grpId="2"/>
      <p:bldP spid="406" grpId="3" animBg="1"/>
      <p:bldP spid="430" grpId="3" animBg="1"/>
      <p:bldP spid="412" grpId="3"/>
      <p:bldP spid="408" grpId="3"/>
      <p:bldP spid="406" grpId="4" animBg="1"/>
      <p:bldP spid="430" grpId="4" bldLvl="0" animBg="1"/>
      <p:bldP spid="412" grpId="4"/>
      <p:bldP spid="408" grpId="4"/>
      <p:bldP spid="409" grpId="0" build="p"/>
      <p:bldP spid="41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3" name="Google Shape;333;p62"/>
          <p:cNvSpPr txBox="1"/>
          <p:nvPr>
            <p:ph type="title"/>
          </p:nvPr>
        </p:nvSpPr>
        <p:spPr>
          <a:xfrm>
            <a:off x="285750" y="1130300"/>
            <a:ext cx="8551863" cy="3565525"/>
          </a:xfrm>
        </p:spPr>
        <p:txBody>
          <a:bodyPr wrap="square" lIns="91425" tIns="91425" rIns="91425" bIns="91425" anchor="b" anchorCtr="0">
            <a:noAutofit/>
          </a:bodyPr>
          <a:lstStyle/>
          <a:p>
            <a:pPr marL="0" lvl="0" indent="0" algn="ctr" rtl="0" fontAlgn="auto">
              <a:spcBef>
                <a:spcPts val="0"/>
              </a:spcBef>
              <a:spcAft>
                <a:spcPts val="0"/>
              </a:spcAft>
              <a:buNone/>
            </a:pPr>
            <a:r>
              <a:rPr lang="en-US" altLang="en-GB" sz="2000" strike="noStrike" noProof="1">
                <a:latin typeface="Fira Sans" panose="020B0503050000020004" charset="0"/>
              </a:rPr>
              <a:t>(An-Nazi'at 27-28)</a:t>
            </a:r>
            <a:br>
              <a:rPr lang="en-US" altLang="en-GB" sz="2000" strike="noStrike" noProof="1">
                <a:latin typeface="Fira Sans" panose="020B0503050000020004" charset="0"/>
              </a:rPr>
            </a:br>
            <a:r>
              <a:rPr lang="en-US" altLang="en-GB" sz="2000" strike="noStrike" noProof="1">
                <a:latin typeface="Fira Sans" panose="020B0503050000020004" charset="0"/>
              </a:rPr>
              <a:t>Ayat ini menjelaskan tentang pengembangan alam semesta, sehingga dalam teori ini penciptaan langit merupakan proses evolutif atau bertahap awan antar bintang-bintang lalu mati (ledakan bintang/supernova) kemudian menjadi bintang baru.</a:t>
            </a:r>
            <a:br>
              <a:rPr lang="en-US" altLang="en-GB" sz="2000" strike="noStrike" noProof="1">
                <a:latin typeface="Fira Sans" panose="020B0503050000020004" charset="0"/>
              </a:rPr>
            </a:br>
            <a:br>
              <a:rPr lang="en-US" altLang="en-GB" sz="2000" strike="noStrike" noProof="1">
                <a:latin typeface="Fira Sans" panose="020B0503050000020004" charset="0"/>
              </a:rPr>
            </a:br>
            <a:r>
              <a:rPr lang="en-US" altLang="en-GB" sz="2000" strike="noStrike" noProof="1">
                <a:latin typeface="Fira Sans" panose="020B0503050000020004" charset="0"/>
              </a:rPr>
              <a:t>(Adz-Dzariyat 7)</a:t>
            </a:r>
            <a:br>
              <a:rPr lang="en-US" altLang="en-GB" sz="2000" strike="noStrike" noProof="1">
                <a:latin typeface="Fira Sans" panose="020B0503050000020004" charset="0"/>
              </a:rPr>
            </a:br>
            <a:r>
              <a:rPr lang="en-US" altLang="en-GB" sz="2000" strike="noStrike" noProof="1">
                <a:latin typeface="Fira Sans" panose="020B0503050000020004" charset="0"/>
              </a:rPr>
              <a:t>Di ayat ini pembahasannya merujuk pada keberadaan bahwa alam semesta berekspansi. Sebagaimana roti yang sedang di buat, ketika di panggang atau di panaskan maka partikel-partikel yang ada dalam roti tersebut akan mengembang dan memisahkan satu sama lain.</a:t>
            </a:r>
            <a:endParaRPr lang="en-US" altLang="en-GB" sz="2000" strike="noStrike" noProof="1">
              <a:latin typeface="Fira Sans" panose="020B0503050000020004" charset="0"/>
            </a:endParaRPr>
          </a:p>
        </p:txBody>
      </p:sp>
      <p:sp>
        <p:nvSpPr>
          <p:cNvPr id="3" name="Text Box 2"/>
          <p:cNvSpPr txBox="1"/>
          <p:nvPr/>
        </p:nvSpPr>
        <p:spPr>
          <a:xfrm>
            <a:off x="2943225" y="442913"/>
            <a:ext cx="3236913" cy="579437"/>
          </a:xfrm>
          <a:prstGeom prst="rect">
            <a:avLst/>
          </a:prstGeom>
          <a:noFill/>
          <a:ln w="9525">
            <a:noFill/>
          </a:ln>
        </p:spPr>
        <p:txBody>
          <a:bodyPr wrap="square" anchor="t" anchorCtr="0">
            <a:spAutoFit/>
          </a:bodyPr>
          <a:p>
            <a:pPr algn="ctr"/>
            <a:r>
              <a:rPr lang="en-US" altLang="en-US" sz="3200">
                <a:solidFill>
                  <a:schemeClr val="bg1"/>
                </a:solidFill>
                <a:latin typeface="Arial" panose="020B0604020202020204"/>
                <a:ea typeface="Arial" panose="020B0604020202020204"/>
              </a:rPr>
              <a:t>I'JAZ ILMI</a:t>
            </a:r>
            <a:endParaRPr lang="en-US" altLang="en-US" sz="3200">
              <a:solidFill>
                <a:schemeClr val="bg1"/>
              </a:solidFill>
              <a:latin typeface="Arial" panose="020B0604020202020204"/>
              <a:ea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ppt_w</p:attrName>
                                        </p:attrNameLst>
                                      </p:cBhvr>
                                      <p:tavLst>
                                        <p:tav tm="0">
                                          <p:val>
                                            <p:strVal val="#ppt_w*0.70"/>
                                          </p:val>
                                        </p:tav>
                                        <p:tav tm="100000">
                                          <p:val>
                                            <p:strVal val="#ppt_w"/>
                                          </p:val>
                                        </p:tav>
                                      </p:tavLst>
                                    </p:anim>
                                    <p:anim calcmode="lin" valueType="num">
                                      <p:cBhvr>
                                        <p:cTn id="8" dur="2000" fill="hold"/>
                                        <p:tgtEl>
                                          <p:spTgt spid="3"/>
                                        </p:tgtEl>
                                        <p:attrNameLst>
                                          <p:attrName>ppt_h</p:attrName>
                                        </p:attrNameLst>
                                      </p:cBhvr>
                                      <p:tavLst>
                                        <p:tav tm="0">
                                          <p:val>
                                            <p:strVal val="#ppt_h"/>
                                          </p:val>
                                        </p:tav>
                                        <p:tav tm="100000">
                                          <p:val>
                                            <p:strVal val="#ppt_h"/>
                                          </p:val>
                                        </p:tav>
                                      </p:tavLst>
                                    </p:anim>
                                    <p:animEffect transition="in" filter="fade">
                                      <p:cBhvr>
                                        <p:cTn id="9" dur="2000"/>
                                        <p:tgtEl>
                                          <p:spTgt spid="3"/>
                                        </p:tgtEl>
                                      </p:cBhvr>
                                    </p:animEffect>
                                  </p:childTnLst>
                                </p:cTn>
                              </p:par>
                            </p:childTnLst>
                          </p:cTn>
                        </p:par>
                        <p:par>
                          <p:cTn id="10" fill="hold">
                            <p:stCondLst>
                              <p:cond delay="2000"/>
                            </p:stCondLst>
                            <p:childTnLst>
                              <p:par>
                                <p:cTn id="11" presetID="20" presetClass="entr" presetSubtype="0" fill="hold" grpId="0" nodeType="afterEffect">
                                  <p:stCondLst>
                                    <p:cond delay="0"/>
                                  </p:stCondLst>
                                  <p:childTnLst>
                                    <p:set>
                                      <p:cBhvr>
                                        <p:cTn id="12" dur="1" fill="hold">
                                          <p:stCondLst>
                                            <p:cond delay="0"/>
                                          </p:stCondLst>
                                        </p:cTn>
                                        <p:tgtEl>
                                          <p:spTgt spid="333"/>
                                        </p:tgtEl>
                                        <p:attrNameLst>
                                          <p:attrName>style.visibility</p:attrName>
                                        </p:attrNameLst>
                                      </p:cBhvr>
                                      <p:to>
                                        <p:strVal val="visible"/>
                                      </p:to>
                                    </p:set>
                                    <p:animEffect transition="in" filter="wedge">
                                      <p:cBhvr>
                                        <p:cTn id="13" dur="2000"/>
                                        <p:tgtEl>
                                          <p:spTgt spid="3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3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 name="Google Shape;327;p61"/>
          <p:cNvSpPr txBox="1"/>
          <p:nvPr>
            <p:ph type="title"/>
          </p:nvPr>
        </p:nvSpPr>
        <p:spPr>
          <a:xfrm>
            <a:off x="2433638" y="506413"/>
            <a:ext cx="4352925" cy="1062038"/>
          </a:xfrm>
        </p:spPr>
        <p:txBody>
          <a:bodyPr wrap="square" lIns="91425" tIns="91425" rIns="91425" bIns="91425" anchor="b" anchorCtr="0">
            <a:noAutofit/>
          </a:bodyPr>
          <a:lstStyle/>
          <a:p>
            <a:pPr marL="0" lvl="0" indent="0" algn="ctr" rtl="0" fontAlgn="auto">
              <a:spcBef>
                <a:spcPts val="0"/>
              </a:spcBef>
              <a:spcAft>
                <a:spcPts val="0"/>
              </a:spcAft>
              <a:buNone/>
            </a:pPr>
            <a:r>
              <a:rPr lang="en-US" altLang="en-GB" sz="3200" strike="noStrike" noProof="1">
                <a:latin typeface="Candara" panose="020E0502030303020204" charset="0"/>
              </a:rPr>
              <a:t>DALAM TAFSIR</a:t>
            </a:r>
            <a:br>
              <a:rPr lang="en-US" altLang="en-GB" sz="3200" strike="noStrike" noProof="1">
                <a:latin typeface="Candara" panose="020E0502030303020204" charset="0"/>
              </a:rPr>
            </a:br>
            <a:r>
              <a:rPr lang="en-US" altLang="en-GB" sz="3200" strike="noStrike" noProof="1">
                <a:latin typeface="Candara" panose="020E0502030303020204" charset="0"/>
              </a:rPr>
              <a:t>IBNU KATSIR</a:t>
            </a:r>
            <a:endParaRPr lang="en-US" altLang="en-GB" sz="3200" strike="noStrike" noProof="1">
              <a:latin typeface="Candara" panose="020E0502030303020204" charset="0"/>
            </a:endParaRPr>
          </a:p>
        </p:txBody>
      </p:sp>
      <p:sp>
        <p:nvSpPr>
          <p:cNvPr id="328" name="Google Shape;328;p61"/>
          <p:cNvSpPr/>
          <p:nvPr>
            <p:ph type="subTitle" idx="1"/>
          </p:nvPr>
        </p:nvSpPr>
        <p:spPr>
          <a:xfrm>
            <a:off x="1065213" y="1617663"/>
            <a:ext cx="7091362" cy="2916237"/>
          </a:xfrm>
          <a:ln/>
        </p:spPr>
        <p:txBody>
          <a:bodyPr wrap="square" lIns="91425" tIns="91425" rIns="91425" bIns="91425" anchor="t" anchorCtr="0"/>
          <a:p>
            <a:pPr marL="0" indent="0" fontAlgn="base">
              <a:buClr>
                <a:srgbClr val="FFFFFF"/>
              </a:buClr>
              <a:buSzTx/>
              <a:buFont typeface="Fira Sans" panose="020B0503050000020004"/>
              <a:buNone/>
            </a:pPr>
            <a:r>
              <a:rPr lang="en-GB" altLang="en-US" sz="2000">
                <a:solidFill>
                  <a:schemeClr val="bg1"/>
                </a:solidFill>
                <a:latin typeface="Fira Sans" panose="020B0503050000020004"/>
                <a:ea typeface="Arial" panose="020B0604020202020204"/>
                <a:cs typeface="Arial" panose="020B0604020202020204"/>
                <a:sym typeface="Fira Sans" panose="020B0503050000020004"/>
              </a:rPr>
              <a:t>Allah berf</a:t>
            </a:r>
            <a:r>
              <a:rPr lang="en-US" altLang="en-GB" sz="2000">
                <a:solidFill>
                  <a:schemeClr val="bg1"/>
                </a:solidFill>
                <a:latin typeface="Fira Sans" panose="020B0503050000020004"/>
                <a:ea typeface="Arial" panose="020B0604020202020204"/>
                <a:cs typeface="Arial" panose="020B0604020202020204"/>
                <a:sym typeface="Fira Sans" panose="020B0503050000020004"/>
              </a:rPr>
              <a:t>i</a:t>
            </a:r>
            <a:r>
              <a:rPr lang="en-GB" altLang="en-US" sz="2000">
                <a:solidFill>
                  <a:schemeClr val="bg1"/>
                </a:solidFill>
                <a:latin typeface="Fira Sans" panose="020B0503050000020004"/>
                <a:ea typeface="Arial" panose="020B0604020202020204"/>
                <a:cs typeface="Arial" panose="020B0604020202020204"/>
                <a:sym typeface="Fira Sans" panose="020B0503050000020004"/>
              </a:rPr>
              <a:t>rman “</a:t>
            </a:r>
            <a:r>
              <a:rPr lang="en-US" altLang="en-GB" sz="2000">
                <a:solidFill>
                  <a:schemeClr val="bg1"/>
                </a:solidFill>
                <a:latin typeface="Fira Sans" panose="020B0503050000020004"/>
                <a:ea typeface="Arial" panose="020B0604020202020204"/>
                <a:cs typeface="Arial" panose="020B0604020202020204"/>
                <a:sym typeface="Fira Sans" panose="020B0503050000020004"/>
              </a:rPr>
              <a:t>B</a:t>
            </a:r>
            <a:r>
              <a:rPr lang="en-GB" altLang="en-US" sz="2000">
                <a:solidFill>
                  <a:schemeClr val="bg1"/>
                </a:solidFill>
                <a:latin typeface="Fira Sans" panose="020B0503050000020004"/>
                <a:ea typeface="Arial" panose="020B0604020202020204"/>
                <a:cs typeface="Arial" panose="020B0604020202020204"/>
                <a:sym typeface="Fira Sans" panose="020B0503050000020004"/>
              </a:rPr>
              <a:t>anaaha” </a:t>
            </a:r>
            <a:r>
              <a:rPr lang="en-US" altLang="en-GB" sz="2000">
                <a:solidFill>
                  <a:schemeClr val="bg1"/>
                </a:solidFill>
                <a:latin typeface="Fira Sans" panose="020B0503050000020004"/>
                <a:ea typeface="Arial" panose="020B0604020202020204"/>
                <a:cs typeface="Arial" panose="020B0604020202020204"/>
                <a:sym typeface="Fira Sans" panose="020B0503050000020004"/>
              </a:rPr>
              <a:t>A</a:t>
            </a:r>
            <a:r>
              <a:rPr lang="en-GB" altLang="en-US" sz="2000">
                <a:solidFill>
                  <a:schemeClr val="bg1"/>
                </a:solidFill>
                <a:latin typeface="Fira Sans" panose="020B0503050000020004"/>
                <a:ea typeface="Arial" panose="020B0604020202020204"/>
                <a:cs typeface="Arial" panose="020B0604020202020204"/>
                <a:sym typeface="Fira Sans" panose="020B0503050000020004"/>
              </a:rPr>
              <a:t>rtinya Allah telah membangunnya (pada akhir ayat 27)</a:t>
            </a:r>
            <a:r>
              <a:rPr lang="en-US" altLang="en-GB" sz="2000">
                <a:solidFill>
                  <a:schemeClr val="bg1"/>
                </a:solidFill>
                <a:latin typeface="Fira Sans" panose="020B0503050000020004"/>
                <a:ea typeface="Arial" panose="020B0604020202020204"/>
                <a:cs typeface="Arial" panose="020B0604020202020204"/>
                <a:sym typeface="Fira Sans" panose="020B0503050000020004"/>
              </a:rPr>
              <a:t>,</a:t>
            </a:r>
            <a:r>
              <a:rPr lang="en-GB" altLang="en-US" sz="2000">
                <a:solidFill>
                  <a:schemeClr val="bg1"/>
                </a:solidFill>
                <a:latin typeface="Fira Sans" panose="020B0503050000020004"/>
                <a:ea typeface="Arial" panose="020B0604020202020204"/>
                <a:cs typeface="Arial" panose="020B0604020202020204"/>
                <a:sym typeface="Fira Sans" panose="020B0503050000020004"/>
              </a:rPr>
              <a:t> lalu dijelaskan dengan firman berikutnya.</a:t>
            </a:r>
            <a:endParaRPr lang="en-GB" altLang="en-US" sz="2000">
              <a:solidFill>
                <a:schemeClr val="bg1"/>
              </a:solidFill>
              <a:latin typeface="Fira Sans" panose="020B0503050000020004"/>
              <a:ea typeface="Arial" panose="020B0604020202020204"/>
              <a:cs typeface="Arial" panose="020B0604020202020204"/>
              <a:sym typeface="Fira Sans" panose="020B0503050000020004"/>
            </a:endParaRPr>
          </a:p>
          <a:p>
            <a:pPr marL="0" indent="0" fontAlgn="base">
              <a:buClr>
                <a:srgbClr val="FFFFFF"/>
              </a:buClr>
              <a:buSzTx/>
              <a:buFont typeface="Fira Sans" panose="020B0503050000020004"/>
              <a:buNone/>
            </a:pPr>
            <a:r>
              <a:rPr lang="en-GB" altLang="en-US" sz="2000">
                <a:solidFill>
                  <a:schemeClr val="bg1"/>
                </a:solidFill>
                <a:latin typeface="Fira Sans" panose="020B0503050000020004"/>
                <a:ea typeface="Arial" panose="020B0604020202020204"/>
                <a:cs typeface="Arial" panose="020B0604020202020204"/>
                <a:sym typeface="Fira Sans" panose="020B0503050000020004"/>
              </a:rPr>
              <a:t>“Rofa’a samkaha fasawwaha” </a:t>
            </a:r>
            <a:r>
              <a:rPr lang="en-US" altLang="en-GB" sz="2000">
                <a:solidFill>
                  <a:schemeClr val="bg1"/>
                </a:solidFill>
                <a:latin typeface="Fira Sans" panose="020B0503050000020004"/>
                <a:ea typeface="Arial" panose="020B0604020202020204"/>
                <a:cs typeface="Arial" panose="020B0604020202020204"/>
                <a:sym typeface="Fira Sans" panose="020B0503050000020004"/>
              </a:rPr>
              <a:t>A</a:t>
            </a:r>
            <a:r>
              <a:rPr lang="en-GB" altLang="en-US" sz="2000">
                <a:solidFill>
                  <a:schemeClr val="bg1"/>
                </a:solidFill>
                <a:latin typeface="Fira Sans" panose="020B0503050000020004"/>
                <a:ea typeface="Arial" panose="020B0604020202020204"/>
                <a:cs typeface="Arial" panose="020B0604020202020204"/>
                <a:sym typeface="Fira Sans" panose="020B0503050000020004"/>
              </a:rPr>
              <a:t>rtinya </a:t>
            </a:r>
            <a:r>
              <a:rPr lang="en-US" altLang="en-GB" sz="2000">
                <a:solidFill>
                  <a:schemeClr val="bg1"/>
                </a:solidFill>
                <a:latin typeface="Fira Sans" panose="020B0503050000020004"/>
                <a:ea typeface="Arial" panose="020B0604020202020204"/>
                <a:cs typeface="Arial" panose="020B0604020202020204"/>
                <a:sym typeface="Fira Sans" panose="020B0503050000020004"/>
              </a:rPr>
              <a:t>D</a:t>
            </a:r>
            <a:r>
              <a:rPr lang="en-GB" altLang="en-US" sz="2000">
                <a:solidFill>
                  <a:schemeClr val="bg1"/>
                </a:solidFill>
                <a:latin typeface="Fira Sans" panose="020B0503050000020004"/>
                <a:ea typeface="Arial" panose="020B0604020202020204"/>
                <a:cs typeface="Arial" panose="020B0604020202020204"/>
                <a:sym typeface="Fira Sans" panose="020B0503050000020004"/>
              </a:rPr>
              <a:t>ia meninggikan bangunannya lalu menyempurnakannya. Yakni Allah telah menjadikan langit itu tinggi bangunannya, luas hamparannya, seimbang dan kokoh pilar-pilarnya, dan diterangi dengan bintang-bintang di malam yang gelap.</a:t>
            </a:r>
            <a:endParaRPr lang="en-GB" altLang="en-US" sz="2000">
              <a:solidFill>
                <a:schemeClr val="bg1"/>
              </a:solidFill>
              <a:latin typeface="Fira Sans" panose="020B0503050000020004"/>
              <a:ea typeface="Arial" panose="020B0604020202020204"/>
              <a:cs typeface="Arial" panose="020B0604020202020204"/>
              <a:sym typeface="Fira Sans" panose="020B05030500000200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327"/>
                                        </p:tgtEl>
                                        <p:attrNameLst>
                                          <p:attrName>style.visibility</p:attrName>
                                        </p:attrNameLst>
                                      </p:cBhvr>
                                      <p:to>
                                        <p:strVal val="visible"/>
                                      </p:to>
                                    </p:set>
                                    <p:anim calcmode="lin" valueType="num">
                                      <p:cBhvr>
                                        <p:cTn id="7" dur="2000" fill="hold"/>
                                        <p:tgtEl>
                                          <p:spTgt spid="327"/>
                                        </p:tgtEl>
                                        <p:attrNameLst>
                                          <p:attrName>ppt_w</p:attrName>
                                        </p:attrNameLst>
                                      </p:cBhvr>
                                      <p:tavLst>
                                        <p:tav tm="0">
                                          <p:val>
                                            <p:strVal val="#ppt_w*0.70"/>
                                          </p:val>
                                        </p:tav>
                                        <p:tav tm="100000">
                                          <p:val>
                                            <p:strVal val="#ppt_w"/>
                                          </p:val>
                                        </p:tav>
                                      </p:tavLst>
                                    </p:anim>
                                    <p:anim calcmode="lin" valueType="num">
                                      <p:cBhvr>
                                        <p:cTn id="8" dur="2000" fill="hold"/>
                                        <p:tgtEl>
                                          <p:spTgt spid="327"/>
                                        </p:tgtEl>
                                        <p:attrNameLst>
                                          <p:attrName>ppt_h</p:attrName>
                                        </p:attrNameLst>
                                      </p:cBhvr>
                                      <p:tavLst>
                                        <p:tav tm="0">
                                          <p:val>
                                            <p:strVal val="#ppt_h"/>
                                          </p:val>
                                        </p:tav>
                                        <p:tav tm="100000">
                                          <p:val>
                                            <p:strVal val="#ppt_h"/>
                                          </p:val>
                                        </p:tav>
                                      </p:tavLst>
                                    </p:anim>
                                    <p:animEffect transition="in" filter="fade">
                                      <p:cBhvr>
                                        <p:cTn id="9" dur="2000"/>
                                        <p:tgtEl>
                                          <p:spTgt spid="327"/>
                                        </p:tgtEl>
                                      </p:cBhvr>
                                    </p:animEffect>
                                  </p:childTnLst>
                                </p:cTn>
                              </p:par>
                            </p:childTnLst>
                          </p:cTn>
                        </p:par>
                        <p:par>
                          <p:cTn id="10" fill="hold">
                            <p:stCondLst>
                              <p:cond delay="2000"/>
                            </p:stCondLst>
                            <p:childTnLst>
                              <p:par>
                                <p:cTn id="11" presetID="10" presetClass="entr" presetSubtype="0" fill="hold" grpId="0" nodeType="afterEffect">
                                  <p:stCondLst>
                                    <p:cond delay="0"/>
                                  </p:stCondLst>
                                  <p:childTnLst>
                                    <p:set>
                                      <p:cBhvr>
                                        <p:cTn id="12" dur="1" fill="hold">
                                          <p:stCondLst>
                                            <p:cond delay="0"/>
                                          </p:stCondLst>
                                        </p:cTn>
                                        <p:tgtEl>
                                          <p:spTgt spid="328">
                                            <p:txEl>
                                              <p:charRg st="0" end="123"/>
                                            </p:txEl>
                                          </p:spTgt>
                                        </p:tgtEl>
                                        <p:attrNameLst>
                                          <p:attrName>style.visibility</p:attrName>
                                        </p:attrNameLst>
                                      </p:cBhvr>
                                      <p:to>
                                        <p:strVal val="visible"/>
                                      </p:to>
                                    </p:set>
                                    <p:animEffect transition="in" filter="fade">
                                      <p:cBhvr>
                                        <p:cTn id="13" dur="2000"/>
                                        <p:tgtEl>
                                          <p:spTgt spid="328">
                                            <p:txEl>
                                              <p:charRg st="0" end="123"/>
                                            </p:txEl>
                                          </p:spTgt>
                                        </p:tgtEl>
                                      </p:cBhvr>
                                    </p:animEffect>
                                  </p:childTnLst>
                                </p:cTn>
                              </p:par>
                            </p:childTnLst>
                          </p:cTn>
                        </p:par>
                        <p:par>
                          <p:cTn id="14" fill="hold">
                            <p:stCondLst>
                              <p:cond delay="4000"/>
                            </p:stCondLst>
                            <p:childTnLst>
                              <p:par>
                                <p:cTn id="15" presetID="10" presetClass="entr" presetSubtype="0" fill="hold" grpId="0" nodeType="afterEffect">
                                  <p:stCondLst>
                                    <p:cond delay="0"/>
                                  </p:stCondLst>
                                  <p:childTnLst>
                                    <p:set>
                                      <p:cBhvr>
                                        <p:cTn id="16" dur="1" fill="hold">
                                          <p:stCondLst>
                                            <p:cond delay="0"/>
                                          </p:stCondLst>
                                        </p:cTn>
                                        <p:tgtEl>
                                          <p:spTgt spid="328">
                                            <p:txEl>
                                              <p:charRg st="123" end="380"/>
                                            </p:txEl>
                                          </p:spTgt>
                                        </p:tgtEl>
                                        <p:attrNameLst>
                                          <p:attrName>style.visibility</p:attrName>
                                        </p:attrNameLst>
                                      </p:cBhvr>
                                      <p:to>
                                        <p:strVal val="visible"/>
                                      </p:to>
                                    </p:set>
                                    <p:animEffect transition="in" filter="fade">
                                      <p:cBhvr>
                                        <p:cTn id="17" dur="2000"/>
                                        <p:tgtEl>
                                          <p:spTgt spid="328">
                                            <p:txEl>
                                              <p:charRg st="123" end="38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 grpId="0"/>
      <p:bldP spid="32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8" name="Google Shape;328;p61"/>
          <p:cNvSpPr txBox="1"/>
          <p:nvPr>
            <p:ph type="subTitle" idx="1"/>
          </p:nvPr>
        </p:nvSpPr>
        <p:spPr>
          <a:xfrm>
            <a:off x="609600" y="360363"/>
            <a:ext cx="7958138" cy="4319588"/>
          </a:xfrm>
        </p:spPr>
        <p:txBody>
          <a:bodyPr wrap="square" lIns="91425" tIns="91425" rIns="91425" bIns="91425" anchor="t" anchorCtr="0">
            <a:noAutofit/>
          </a:bodyPr>
          <a:p>
            <a:pPr marL="0" indent="0" fontAlgn="base">
              <a:buClr>
                <a:srgbClr val="FFFFFF"/>
              </a:buClr>
              <a:buSzTx/>
              <a:buFont typeface="Fira Sans" panose="020B0503050000020004"/>
              <a:buNone/>
            </a:pPr>
            <a:r>
              <a:rPr lang="en-US" altLang="en-GB" sz="1600">
                <a:solidFill>
                  <a:srgbClr val="FFFFFF"/>
                </a:solidFill>
                <a:latin typeface="Fira Sans" panose="020B0503050000020004"/>
                <a:ea typeface="Arial" panose="020B0604020202020204"/>
                <a:cs typeface="Arial" panose="020B0604020202020204"/>
                <a:sym typeface="Fira Sans" panose="020B0503050000020004"/>
              </a:rPr>
              <a:t>Di ayat 7 surat Adz-Dzariyat disebutkan</a:t>
            </a:r>
            <a:endParaRPr lang="en-US" altLang="en-GB" sz="1600">
              <a:solidFill>
                <a:srgbClr val="FFFFFF"/>
              </a:solidFill>
              <a:latin typeface="Fira Sans" panose="020B0503050000020004"/>
              <a:ea typeface="Arial" panose="020B0604020202020204"/>
              <a:cs typeface="Arial" panose="020B0604020202020204"/>
              <a:sym typeface="Fira Sans" panose="020B0503050000020004"/>
            </a:endParaRPr>
          </a:p>
          <a:p>
            <a:pPr marL="0" indent="0" fontAlgn="base">
              <a:buClr>
                <a:srgbClr val="FFFFFF"/>
              </a:buClr>
              <a:buSzTx/>
              <a:buFont typeface="Fira Sans" panose="020B0503050000020004"/>
              <a:buNone/>
            </a:pPr>
            <a:r>
              <a:rPr lang="en-GB" altLang="en-US" sz="1600">
                <a:solidFill>
                  <a:srgbClr val="FFFFFF"/>
                </a:solidFill>
                <a:latin typeface="Fira Sans" panose="020B0503050000020004"/>
                <a:ea typeface="Arial" panose="020B0604020202020204"/>
                <a:cs typeface="Arial" panose="020B0604020202020204"/>
                <a:sym typeface="Fira Sans" panose="020B0503050000020004"/>
              </a:rPr>
              <a:t>“</a:t>
            </a:r>
            <a:r>
              <a:rPr lang="en-US" altLang="en-GB" sz="1600">
                <a:solidFill>
                  <a:srgbClr val="FFFFFF"/>
                </a:solidFill>
                <a:latin typeface="Fira Sans" panose="020B0503050000020004"/>
                <a:ea typeface="Arial" panose="020B0604020202020204"/>
                <a:cs typeface="Arial" panose="020B0604020202020204"/>
                <a:sym typeface="Fira Sans" panose="020B0503050000020004"/>
              </a:rPr>
              <a:t>W</a:t>
            </a:r>
            <a:r>
              <a:rPr lang="en-GB" altLang="en-US" sz="1600">
                <a:solidFill>
                  <a:srgbClr val="FFFFFF"/>
                </a:solidFill>
                <a:latin typeface="Fira Sans" panose="020B0503050000020004"/>
                <a:ea typeface="Arial" panose="020B0604020202020204"/>
                <a:cs typeface="Arial" panose="020B0604020202020204"/>
                <a:sym typeface="Fira Sans" panose="020B0503050000020004"/>
              </a:rPr>
              <a:t>as samaa’</a:t>
            </a:r>
            <a:r>
              <a:rPr lang="en-US" altLang="en-GB" sz="1600">
                <a:solidFill>
                  <a:srgbClr val="FFFFFF"/>
                </a:solidFill>
                <a:latin typeface="Fira Sans" panose="020B0503050000020004"/>
                <a:ea typeface="Arial" panose="020B0604020202020204"/>
                <a:cs typeface="Arial" panose="020B0604020202020204"/>
                <a:sym typeface="Fira Sans" panose="020B0503050000020004"/>
              </a:rPr>
              <a:t>i</a:t>
            </a:r>
            <a:r>
              <a:rPr lang="en-GB" altLang="en-US" sz="1600">
                <a:solidFill>
                  <a:srgbClr val="FFFFFF"/>
                </a:solidFill>
                <a:latin typeface="Fira Sans" panose="020B0503050000020004"/>
                <a:ea typeface="Arial" panose="020B0604020202020204"/>
                <a:cs typeface="Arial" panose="020B0604020202020204"/>
                <a:sym typeface="Fira Sans" panose="020B0503050000020004"/>
              </a:rPr>
              <a:t> dzaatil hubuk” </a:t>
            </a:r>
            <a:r>
              <a:rPr lang="en-US" altLang="en-GB" sz="1600">
                <a:solidFill>
                  <a:srgbClr val="FFFFFF"/>
                </a:solidFill>
                <a:latin typeface="Fira Sans" panose="020B0503050000020004"/>
                <a:ea typeface="Arial" panose="020B0604020202020204"/>
                <a:cs typeface="Arial" panose="020B0604020202020204"/>
                <a:sym typeface="Fira Sans" panose="020B0503050000020004"/>
              </a:rPr>
              <a:t>D</a:t>
            </a:r>
            <a:r>
              <a:rPr lang="en-GB" altLang="en-US" sz="1600">
                <a:solidFill>
                  <a:srgbClr val="FFFFFF"/>
                </a:solidFill>
                <a:latin typeface="Fira Sans" panose="020B0503050000020004"/>
                <a:ea typeface="Arial" panose="020B0604020202020204"/>
                <a:cs typeface="Arial" panose="020B0604020202020204"/>
                <a:sym typeface="Fira Sans" panose="020B0503050000020004"/>
              </a:rPr>
              <a:t>emi langit yang mempunyai jalan-jalan.</a:t>
            </a:r>
            <a:endParaRPr lang="en-GB" altLang="en-US" sz="1600">
              <a:solidFill>
                <a:srgbClr val="FFFFFF"/>
              </a:solidFill>
              <a:latin typeface="Fira Sans" panose="020B0503050000020004"/>
              <a:ea typeface="Arial" panose="020B0604020202020204"/>
              <a:cs typeface="Arial" panose="020B0604020202020204"/>
              <a:sym typeface="Fira Sans" panose="020B0503050000020004"/>
            </a:endParaRPr>
          </a:p>
          <a:p>
            <a:pPr marL="0" indent="0" fontAlgn="base">
              <a:buClr>
                <a:srgbClr val="FFFFFF"/>
              </a:buClr>
              <a:buSzTx/>
              <a:buFont typeface="Fira Sans" panose="020B0503050000020004"/>
              <a:buNone/>
            </a:pPr>
            <a:r>
              <a:rPr lang="en-GB" altLang="en-US" sz="1600">
                <a:solidFill>
                  <a:srgbClr val="FFFFFF"/>
                </a:solidFill>
                <a:latin typeface="Fira Sans" panose="020B0503050000020004"/>
                <a:ea typeface="Arial" panose="020B0604020202020204"/>
                <a:cs typeface="Arial" panose="020B0604020202020204"/>
                <a:sym typeface="Fira Sans" panose="020B0503050000020004"/>
              </a:rPr>
              <a:t>Ibnu </a:t>
            </a:r>
            <a:r>
              <a:rPr lang="en-US" altLang="en-GB" sz="1600">
                <a:solidFill>
                  <a:srgbClr val="FFFFFF"/>
                </a:solidFill>
                <a:latin typeface="Fira Sans" panose="020B0503050000020004"/>
                <a:ea typeface="Arial" panose="020B0604020202020204"/>
                <a:cs typeface="Arial" panose="020B0604020202020204"/>
                <a:sym typeface="Fira Sans" panose="020B0503050000020004"/>
              </a:rPr>
              <a:t>A</a:t>
            </a:r>
            <a:r>
              <a:rPr lang="en-GB" altLang="en-US" sz="1600">
                <a:solidFill>
                  <a:srgbClr val="FFFFFF"/>
                </a:solidFill>
                <a:latin typeface="Fira Sans" panose="020B0503050000020004"/>
                <a:ea typeface="Arial" panose="020B0604020202020204"/>
                <a:cs typeface="Arial" panose="020B0604020202020204"/>
                <a:sym typeface="Fira Sans" panose="020B0503050000020004"/>
              </a:rPr>
              <a:t>bbas mengatakan bahwa lafazh “</a:t>
            </a:r>
            <a:r>
              <a:rPr lang="en-US" altLang="en-GB" sz="1600">
                <a:solidFill>
                  <a:srgbClr val="FFFFFF"/>
                </a:solidFill>
                <a:latin typeface="Fira Sans" panose="020B0503050000020004"/>
                <a:ea typeface="Arial" panose="020B0604020202020204"/>
                <a:cs typeface="Arial" panose="020B0604020202020204"/>
                <a:sym typeface="Fira Sans" panose="020B0503050000020004"/>
              </a:rPr>
              <a:t>D</a:t>
            </a:r>
            <a:r>
              <a:rPr lang="en-GB" altLang="en-US" sz="1600">
                <a:solidFill>
                  <a:srgbClr val="FFFFFF"/>
                </a:solidFill>
                <a:latin typeface="Fira Sans" panose="020B0503050000020004"/>
                <a:ea typeface="Arial" panose="020B0604020202020204"/>
                <a:cs typeface="Arial" panose="020B0604020202020204"/>
                <a:sym typeface="Fira Sans" panose="020B0503050000020004"/>
              </a:rPr>
              <a:t>zaatil hubuk” </a:t>
            </a:r>
            <a:r>
              <a:rPr lang="en-US" altLang="en-GB" sz="1600">
                <a:solidFill>
                  <a:srgbClr val="FFFFFF"/>
                </a:solidFill>
                <a:latin typeface="Fira Sans" panose="020B0503050000020004"/>
                <a:ea typeface="Arial" panose="020B0604020202020204"/>
                <a:cs typeface="Arial" panose="020B0604020202020204"/>
                <a:sym typeface="Fira Sans" panose="020B0503050000020004"/>
              </a:rPr>
              <a:t>A</a:t>
            </a:r>
            <a:r>
              <a:rPr lang="en-GB" altLang="en-US" sz="1600">
                <a:solidFill>
                  <a:srgbClr val="FFFFFF"/>
                </a:solidFill>
                <a:latin typeface="Fira Sans" panose="020B0503050000020004"/>
                <a:ea typeface="Arial" panose="020B0604020202020204"/>
                <a:cs typeface="Arial" panose="020B0604020202020204"/>
                <a:sym typeface="Fira Sans" panose="020B0503050000020004"/>
              </a:rPr>
              <a:t>rtinya langit tersebut memiliki k</a:t>
            </a:r>
            <a:r>
              <a:rPr lang="en-US" altLang="en-GB" sz="1600">
                <a:solidFill>
                  <a:srgbClr val="FFFFFF"/>
                </a:solidFill>
                <a:latin typeface="Fira Sans" panose="020B0503050000020004"/>
                <a:ea typeface="Arial" panose="020B0604020202020204"/>
                <a:cs typeface="Arial" panose="020B0604020202020204"/>
                <a:sym typeface="Fira Sans" panose="020B0503050000020004"/>
              </a:rPr>
              <a:t>e</a:t>
            </a:r>
            <a:r>
              <a:rPr lang="en-GB" altLang="en-US" sz="1600">
                <a:solidFill>
                  <a:srgbClr val="FFFFFF"/>
                </a:solidFill>
                <a:latin typeface="Fira Sans" panose="020B0503050000020004"/>
                <a:ea typeface="Arial" panose="020B0604020202020204"/>
                <a:cs typeface="Arial" panose="020B0604020202020204"/>
                <a:sym typeface="Fira Sans" panose="020B0503050000020004"/>
              </a:rPr>
              <a:t>indahan, kecantikan dan keseimbangan. Hal serupa dikatakan oleh </a:t>
            </a:r>
            <a:r>
              <a:rPr lang="en-US" altLang="en-GB" sz="1600">
                <a:solidFill>
                  <a:srgbClr val="FFFFFF"/>
                </a:solidFill>
                <a:latin typeface="Fira Sans" panose="020B0503050000020004"/>
                <a:ea typeface="Arial" panose="020B0604020202020204"/>
                <a:cs typeface="Arial" panose="020B0604020202020204"/>
                <a:sym typeface="Fira Sans" panose="020B0503050000020004"/>
              </a:rPr>
              <a:t>M</a:t>
            </a:r>
            <a:r>
              <a:rPr lang="en-GB" altLang="en-US" sz="1600">
                <a:solidFill>
                  <a:srgbClr val="FFFFFF"/>
                </a:solidFill>
                <a:latin typeface="Fira Sans" panose="020B0503050000020004"/>
                <a:ea typeface="Arial" panose="020B0604020202020204"/>
                <a:cs typeface="Arial" panose="020B0604020202020204"/>
                <a:sym typeface="Fira Sans" panose="020B0503050000020004"/>
              </a:rPr>
              <a:t>ujahid, </a:t>
            </a:r>
            <a:r>
              <a:rPr lang="en-US" altLang="en-GB" sz="1600">
                <a:solidFill>
                  <a:srgbClr val="FFFFFF"/>
                </a:solidFill>
                <a:latin typeface="Fira Sans" panose="020B0503050000020004"/>
                <a:ea typeface="Arial" panose="020B0604020202020204"/>
                <a:cs typeface="Arial" panose="020B0604020202020204"/>
                <a:sym typeface="Fira Sans" panose="020B0503050000020004"/>
              </a:rPr>
              <a:t>Q</a:t>
            </a:r>
            <a:r>
              <a:rPr lang="en-GB" altLang="en-US" sz="1600">
                <a:solidFill>
                  <a:srgbClr val="FFFFFF"/>
                </a:solidFill>
                <a:latin typeface="Fira Sans" panose="020B0503050000020004"/>
                <a:ea typeface="Arial" panose="020B0604020202020204"/>
                <a:cs typeface="Arial" panose="020B0604020202020204"/>
                <a:sym typeface="Fira Sans" panose="020B0503050000020004"/>
              </a:rPr>
              <a:t>atadah, </a:t>
            </a:r>
            <a:r>
              <a:rPr lang="en-US" altLang="en-GB" sz="1600">
                <a:solidFill>
                  <a:srgbClr val="FFFFFF"/>
                </a:solidFill>
                <a:latin typeface="Fira Sans" panose="020B0503050000020004"/>
                <a:ea typeface="Arial" panose="020B0604020202020204"/>
                <a:cs typeface="Arial" panose="020B0604020202020204"/>
                <a:sym typeface="Fira Sans" panose="020B0503050000020004"/>
              </a:rPr>
              <a:t>S</a:t>
            </a:r>
            <a:r>
              <a:rPr lang="en-GB" altLang="en-US" sz="1600">
                <a:solidFill>
                  <a:srgbClr val="FFFFFF"/>
                </a:solidFill>
                <a:latin typeface="Fira Sans" panose="020B0503050000020004"/>
                <a:ea typeface="Arial" panose="020B0604020202020204"/>
                <a:cs typeface="Arial" panose="020B0604020202020204"/>
                <a:sym typeface="Fira Sans" panose="020B0503050000020004"/>
              </a:rPr>
              <a:t>aid bin </a:t>
            </a:r>
            <a:r>
              <a:rPr lang="en-US" altLang="en-GB" sz="1600">
                <a:solidFill>
                  <a:srgbClr val="FFFFFF"/>
                </a:solidFill>
                <a:latin typeface="Fira Sans" panose="020B0503050000020004"/>
                <a:ea typeface="Arial" panose="020B0604020202020204"/>
                <a:cs typeface="Arial" panose="020B0604020202020204"/>
                <a:sym typeface="Fira Sans" panose="020B0503050000020004"/>
              </a:rPr>
              <a:t>J</a:t>
            </a:r>
            <a:r>
              <a:rPr lang="en-GB" altLang="en-US" sz="1600">
                <a:solidFill>
                  <a:srgbClr val="FFFFFF"/>
                </a:solidFill>
                <a:latin typeface="Fira Sans" panose="020B0503050000020004"/>
                <a:ea typeface="Arial" panose="020B0604020202020204"/>
                <a:cs typeface="Arial" panose="020B0604020202020204"/>
                <a:sym typeface="Fira Sans" panose="020B0503050000020004"/>
              </a:rPr>
              <a:t>ubair, </a:t>
            </a:r>
            <a:r>
              <a:rPr lang="en-US" altLang="en-GB" sz="1600">
                <a:solidFill>
                  <a:srgbClr val="FFFFFF"/>
                </a:solidFill>
                <a:latin typeface="Fira Sans" panose="020B0503050000020004"/>
                <a:ea typeface="Arial" panose="020B0604020202020204"/>
                <a:cs typeface="Arial" panose="020B0604020202020204"/>
                <a:sym typeface="Fira Sans" panose="020B0503050000020004"/>
              </a:rPr>
              <a:t>A</a:t>
            </a:r>
            <a:r>
              <a:rPr lang="en-GB" altLang="en-US" sz="1600">
                <a:solidFill>
                  <a:srgbClr val="FFFFFF"/>
                </a:solidFill>
                <a:latin typeface="Fira Sans" panose="020B0503050000020004"/>
                <a:ea typeface="Arial" panose="020B0604020202020204"/>
                <a:cs typeface="Arial" panose="020B0604020202020204"/>
                <a:sym typeface="Fira Sans" panose="020B0503050000020004"/>
              </a:rPr>
              <a:t>th-</a:t>
            </a:r>
            <a:r>
              <a:rPr lang="en-US" altLang="en-GB" sz="1600">
                <a:solidFill>
                  <a:srgbClr val="FFFFFF"/>
                </a:solidFill>
                <a:latin typeface="Fira Sans" panose="020B0503050000020004"/>
                <a:ea typeface="Arial" panose="020B0604020202020204"/>
                <a:cs typeface="Arial" panose="020B0604020202020204"/>
                <a:sym typeface="Fira Sans" panose="020B0503050000020004"/>
              </a:rPr>
              <a:t>T</a:t>
            </a:r>
            <a:r>
              <a:rPr lang="en-GB" altLang="en-US" sz="1600">
                <a:solidFill>
                  <a:srgbClr val="FFFFFF"/>
                </a:solidFill>
                <a:latin typeface="Fira Sans" panose="020B0503050000020004"/>
                <a:ea typeface="Arial" panose="020B0604020202020204"/>
                <a:cs typeface="Arial" panose="020B0604020202020204"/>
                <a:sym typeface="Fira Sans" panose="020B0503050000020004"/>
              </a:rPr>
              <a:t>habari dan lainnya.</a:t>
            </a:r>
            <a:endParaRPr lang="en-GB" altLang="en-US" sz="1600">
              <a:solidFill>
                <a:srgbClr val="FFFFFF"/>
              </a:solidFill>
              <a:latin typeface="Fira Sans" panose="020B0503050000020004"/>
              <a:ea typeface="Arial" panose="020B0604020202020204"/>
              <a:cs typeface="Arial" panose="020B0604020202020204"/>
              <a:sym typeface="Fira Sans" panose="020B0503050000020004"/>
            </a:endParaRPr>
          </a:p>
          <a:p>
            <a:pPr marL="0" indent="0" fontAlgn="base">
              <a:buClr>
                <a:srgbClr val="FFFFFF"/>
              </a:buClr>
              <a:buSzTx/>
              <a:buFont typeface="Fira Sans" panose="020B0503050000020004"/>
              <a:buNone/>
            </a:pPr>
            <a:r>
              <a:rPr lang="en-GB" altLang="en-US" sz="1600">
                <a:solidFill>
                  <a:srgbClr val="FFFFFF"/>
                </a:solidFill>
                <a:latin typeface="Fira Sans" panose="020B0503050000020004"/>
                <a:ea typeface="Arial" panose="020B0604020202020204"/>
                <a:cs typeface="Arial" panose="020B0604020202020204"/>
                <a:sym typeface="Fira Sans" panose="020B0503050000020004"/>
              </a:rPr>
              <a:t>Adh-Dhahak, </a:t>
            </a:r>
            <a:r>
              <a:rPr lang="en-US" altLang="en-GB" sz="1600">
                <a:solidFill>
                  <a:srgbClr val="FFFFFF"/>
                </a:solidFill>
                <a:latin typeface="Fira Sans" panose="020B0503050000020004"/>
                <a:ea typeface="Arial" panose="020B0604020202020204"/>
                <a:cs typeface="Arial" panose="020B0604020202020204"/>
                <a:sym typeface="Fira Sans" panose="020B0503050000020004"/>
              </a:rPr>
              <a:t>A</a:t>
            </a:r>
            <a:r>
              <a:rPr lang="en-GB" altLang="en-US" sz="1600">
                <a:solidFill>
                  <a:srgbClr val="FFFFFF"/>
                </a:solidFill>
                <a:latin typeface="Fira Sans" panose="020B0503050000020004"/>
                <a:ea typeface="Arial" panose="020B0604020202020204"/>
                <a:cs typeface="Arial" panose="020B0604020202020204"/>
                <a:sym typeface="Fira Sans" panose="020B0503050000020004"/>
              </a:rPr>
              <a:t>l-</a:t>
            </a:r>
            <a:r>
              <a:rPr lang="en-US" altLang="en-GB" sz="1600">
                <a:solidFill>
                  <a:srgbClr val="FFFFFF"/>
                </a:solidFill>
                <a:latin typeface="Fira Sans" panose="020B0503050000020004"/>
                <a:ea typeface="Arial" panose="020B0604020202020204"/>
                <a:cs typeface="Arial" panose="020B0604020202020204"/>
                <a:sym typeface="Fira Sans" panose="020B0503050000020004"/>
              </a:rPr>
              <a:t>M</a:t>
            </a:r>
            <a:r>
              <a:rPr lang="en-GB" altLang="en-US" sz="1600">
                <a:solidFill>
                  <a:srgbClr val="FFFFFF"/>
                </a:solidFill>
                <a:latin typeface="Fira Sans" panose="020B0503050000020004"/>
                <a:ea typeface="Arial" panose="020B0604020202020204"/>
                <a:cs typeface="Arial" panose="020B0604020202020204"/>
                <a:sym typeface="Fira Sans" panose="020B0503050000020004"/>
              </a:rPr>
              <a:t>inhal bin </a:t>
            </a:r>
            <a:r>
              <a:rPr lang="en-US" altLang="en-GB" sz="1600">
                <a:solidFill>
                  <a:srgbClr val="FFFFFF"/>
                </a:solidFill>
                <a:latin typeface="Fira Sans" panose="020B0503050000020004"/>
                <a:ea typeface="Arial" panose="020B0604020202020204"/>
                <a:cs typeface="Arial" panose="020B0604020202020204"/>
                <a:sym typeface="Fira Sans" panose="020B0503050000020004"/>
              </a:rPr>
              <a:t>A</a:t>
            </a:r>
            <a:r>
              <a:rPr lang="en-GB" altLang="en-US" sz="1600">
                <a:solidFill>
                  <a:srgbClr val="FFFFFF"/>
                </a:solidFill>
                <a:latin typeface="Fira Sans" panose="020B0503050000020004"/>
                <a:ea typeface="Arial" panose="020B0604020202020204"/>
                <a:cs typeface="Arial" panose="020B0604020202020204"/>
                <a:sym typeface="Fira Sans" panose="020B0503050000020004"/>
              </a:rPr>
              <a:t>mr dan lainnya mengatakan, “</a:t>
            </a:r>
            <a:r>
              <a:rPr lang="en-US" altLang="en-GB" sz="1600">
                <a:solidFill>
                  <a:srgbClr val="FFFFFF"/>
                </a:solidFill>
                <a:latin typeface="Fira Sans" panose="020B0503050000020004"/>
                <a:ea typeface="Arial" panose="020B0604020202020204"/>
                <a:cs typeface="Arial" panose="020B0604020202020204"/>
                <a:sym typeface="Fira Sans" panose="020B0503050000020004"/>
              </a:rPr>
              <a:t>S</a:t>
            </a:r>
            <a:r>
              <a:rPr lang="en-GB" altLang="en-US" sz="1600">
                <a:solidFill>
                  <a:srgbClr val="FFFFFF"/>
                </a:solidFill>
                <a:latin typeface="Fira Sans" panose="020B0503050000020004"/>
                <a:ea typeface="Arial" panose="020B0604020202020204"/>
                <a:cs typeface="Arial" panose="020B0604020202020204"/>
                <a:sym typeface="Fira Sans" panose="020B0503050000020004"/>
              </a:rPr>
              <a:t>ama seperti gelombang air, pasir (di gurun pasir) dan tanaman (seperti rumput</a:t>
            </a:r>
            <a:r>
              <a:rPr lang="en-US" altLang="en-GB" sz="1600">
                <a:solidFill>
                  <a:srgbClr val="FFFFFF"/>
                </a:solidFill>
                <a:latin typeface="Fira Sans" panose="020B0503050000020004"/>
                <a:ea typeface="Arial" panose="020B0604020202020204"/>
                <a:cs typeface="Arial" panose="020B0604020202020204"/>
                <a:sym typeface="Fira Sans" panose="020B0503050000020004"/>
              </a:rPr>
              <a:t>)</a:t>
            </a:r>
            <a:r>
              <a:rPr lang="en-GB" altLang="en-US" sz="1600">
                <a:solidFill>
                  <a:srgbClr val="FFFFFF"/>
                </a:solidFill>
                <a:latin typeface="Fira Sans" panose="020B0503050000020004"/>
                <a:ea typeface="Arial" panose="020B0604020202020204"/>
                <a:cs typeface="Arial" panose="020B0604020202020204"/>
                <a:sym typeface="Fira Sans" panose="020B0503050000020004"/>
              </a:rPr>
              <a:t>. Manakala diterpa angin, maka satu sama lain akan saling menyusun, membentuk alur-alur gelombang” </a:t>
            </a:r>
            <a:r>
              <a:rPr lang="en-US" altLang="en-GB" sz="1600">
                <a:solidFill>
                  <a:srgbClr val="FFFFFF"/>
                </a:solidFill>
                <a:latin typeface="Fira Sans" panose="020B0503050000020004"/>
                <a:ea typeface="Arial" panose="020B0604020202020204"/>
                <a:cs typeface="Arial" panose="020B0604020202020204"/>
                <a:sym typeface="Fira Sans" panose="020B0503050000020004"/>
              </a:rPr>
              <a:t>D</a:t>
            </a:r>
            <a:r>
              <a:rPr lang="en-GB" altLang="en-US" sz="1600">
                <a:solidFill>
                  <a:srgbClr val="FFFFFF"/>
                </a:solidFill>
                <a:latin typeface="Fira Sans" panose="020B0503050000020004"/>
                <a:ea typeface="Arial" panose="020B0604020202020204"/>
                <a:cs typeface="Arial" panose="020B0604020202020204"/>
                <a:sym typeface="Fira Sans" panose="020B0503050000020004"/>
              </a:rPr>
              <a:t>an inilah yang dimaksud </a:t>
            </a:r>
            <a:r>
              <a:rPr lang="en-US" altLang="en-GB" sz="1600">
                <a:solidFill>
                  <a:srgbClr val="FFFFFF"/>
                </a:solidFill>
                <a:latin typeface="Fira Sans" panose="020B0503050000020004"/>
                <a:ea typeface="Arial" panose="020B0604020202020204"/>
                <a:cs typeface="Arial" panose="020B0604020202020204"/>
                <a:sym typeface="Fira Sans" panose="020B0503050000020004"/>
              </a:rPr>
              <a:t>“A</a:t>
            </a:r>
            <a:r>
              <a:rPr lang="en-GB" altLang="en-US" sz="1600">
                <a:solidFill>
                  <a:srgbClr val="FFFFFF"/>
                </a:solidFill>
                <a:latin typeface="Fira Sans" panose="020B0503050000020004"/>
                <a:ea typeface="Arial" panose="020B0604020202020204"/>
                <a:cs typeface="Arial" panose="020B0604020202020204"/>
                <a:sym typeface="Fira Sans" panose="020B0503050000020004"/>
              </a:rPr>
              <a:t>l hubuk</a:t>
            </a:r>
            <a:r>
              <a:rPr lang="en-US" altLang="en-GB" sz="1600">
                <a:solidFill>
                  <a:srgbClr val="FFFFFF"/>
                </a:solidFill>
                <a:latin typeface="Fira Sans" panose="020B0503050000020004"/>
                <a:ea typeface="Arial" panose="020B0604020202020204"/>
                <a:cs typeface="Arial" panose="020B0604020202020204"/>
                <a:sym typeface="Fira Sans" panose="020B0503050000020004"/>
              </a:rPr>
              <a:t>”</a:t>
            </a:r>
            <a:r>
              <a:rPr lang="en-GB" altLang="en-US" sz="1600">
                <a:solidFill>
                  <a:srgbClr val="FFFFFF"/>
                </a:solidFill>
                <a:latin typeface="Fira Sans" panose="020B0503050000020004"/>
                <a:ea typeface="Arial" panose="020B0604020202020204"/>
                <a:cs typeface="Arial" panose="020B0604020202020204"/>
                <a:sym typeface="Fira Sans" panose="020B0503050000020004"/>
              </a:rPr>
              <a:t>.</a:t>
            </a:r>
            <a:endParaRPr lang="en-GB" altLang="en-US" sz="1600">
              <a:solidFill>
                <a:srgbClr val="FFFFFF"/>
              </a:solidFill>
              <a:latin typeface="Fira Sans" panose="020B0503050000020004"/>
              <a:ea typeface="Arial" panose="020B0604020202020204"/>
              <a:cs typeface="Arial" panose="020B0604020202020204"/>
              <a:sym typeface="Fira Sans" panose="020B0503050000020004"/>
            </a:endParaRPr>
          </a:p>
          <a:p>
            <a:pPr marL="0" indent="0" fontAlgn="base">
              <a:buClr>
                <a:srgbClr val="FFFFFF"/>
              </a:buClr>
              <a:buSzTx/>
              <a:buFont typeface="Fira Sans" panose="020B0503050000020004"/>
              <a:buNone/>
            </a:pPr>
            <a:endParaRPr lang="en-GB" altLang="en-US" sz="1600">
              <a:solidFill>
                <a:srgbClr val="FFFFFF"/>
              </a:solidFill>
              <a:latin typeface="Fira Sans" panose="020B0503050000020004"/>
              <a:ea typeface="Arial" panose="020B0604020202020204"/>
              <a:cs typeface="Arial" panose="020B0604020202020204"/>
              <a:sym typeface="Fira Sans" panose="020B0503050000020004"/>
            </a:endParaRPr>
          </a:p>
          <a:p>
            <a:pPr marL="0" indent="0" fontAlgn="base">
              <a:buClr>
                <a:srgbClr val="FFFFFF"/>
              </a:buClr>
              <a:buSzTx/>
              <a:buFont typeface="Fira Sans" panose="020B0503050000020004"/>
              <a:buNone/>
            </a:pPr>
            <a:r>
              <a:rPr lang="en-GB" altLang="en-US" sz="1600">
                <a:solidFill>
                  <a:srgbClr val="FFFFFF"/>
                </a:solidFill>
                <a:latin typeface="Fira Sans" panose="020B0503050000020004"/>
                <a:ea typeface="Arial" panose="020B0604020202020204"/>
                <a:cs typeface="Arial" panose="020B0604020202020204"/>
                <a:sym typeface="Fira Sans" panose="020B0503050000020004"/>
              </a:rPr>
              <a:t>Semua hal tadi merujuk pada satu hal, yaitu menggambarkan tentang keindahan dan kemegahan langit (seperti yang dikatakan Ibnu Abbas) bahwa termasuk keindahan langit adalah ketinggiannya, pemandangannya yang elok, kokoh bangunannya, luas cakrawalanya lagi kelihatan cantik dalam kemegahannya, dihiasi dengan bintang-bintang baik yang terlihat tetap diam (tsawaabit) maupun yang terus bergerak (sayyaarat), serta dihiasi matahari, rembulan dan bintang-bintang yang be</a:t>
            </a:r>
            <a:r>
              <a:rPr lang="en-US" altLang="en-GB" sz="1600">
                <a:solidFill>
                  <a:srgbClr val="FFFFFF"/>
                </a:solidFill>
                <a:latin typeface="Fira Sans" panose="020B0503050000020004"/>
                <a:ea typeface="Arial" panose="020B0604020202020204"/>
                <a:cs typeface="Arial" panose="020B0604020202020204"/>
                <a:sym typeface="Fira Sans" panose="020B0503050000020004"/>
              </a:rPr>
              <a:t>r</a:t>
            </a:r>
            <a:r>
              <a:rPr lang="en-GB" altLang="en-US" sz="1600">
                <a:solidFill>
                  <a:srgbClr val="FFFFFF"/>
                </a:solidFill>
                <a:latin typeface="Fira Sans" panose="020B0503050000020004"/>
                <a:ea typeface="Arial" panose="020B0604020202020204"/>
                <a:cs typeface="Arial" panose="020B0604020202020204"/>
                <a:sym typeface="Fira Sans" panose="020B0503050000020004"/>
              </a:rPr>
              <a:t>cahaya gemerlapan.</a:t>
            </a:r>
            <a:endParaRPr lang="en-GB" altLang="en-US" sz="1600">
              <a:solidFill>
                <a:srgbClr val="FFFFFF"/>
              </a:solidFill>
              <a:latin typeface="Fira Sans" panose="020B0503050000020004"/>
              <a:ea typeface="Arial" panose="020B0604020202020204"/>
              <a:cs typeface="Arial" panose="020B0604020202020204"/>
              <a:sym typeface="Fira Sans" panose="020B05030500000200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328">
                                            <p:txEl>
                                              <p:charRg st="0" end="40"/>
                                            </p:txEl>
                                          </p:spTgt>
                                        </p:tgtEl>
                                        <p:attrNameLst>
                                          <p:attrName>style.visibility</p:attrName>
                                        </p:attrNameLst>
                                      </p:cBhvr>
                                      <p:to>
                                        <p:strVal val="visible"/>
                                      </p:to>
                                    </p:set>
                                    <p:animEffect transition="in" filter="wedge">
                                      <p:cBhvr>
                                        <p:cTn id="7" dur="1000"/>
                                        <p:tgtEl>
                                          <p:spTgt spid="328">
                                            <p:txEl>
                                              <p:charRg st="0" end="40"/>
                                            </p:txEl>
                                          </p:spTgt>
                                        </p:tgtEl>
                                      </p:cBhvr>
                                    </p:animEffect>
                                  </p:childTnLst>
                                </p:cTn>
                              </p:par>
                            </p:childTnLst>
                          </p:cTn>
                        </p:par>
                        <p:par>
                          <p:cTn id="8" fill="hold">
                            <p:stCondLst>
                              <p:cond delay="1000"/>
                            </p:stCondLst>
                            <p:childTnLst>
                              <p:par>
                                <p:cTn id="9" presetID="20" presetClass="entr" presetSubtype="0" fill="hold" grpId="0" nodeType="afterEffect">
                                  <p:stCondLst>
                                    <p:cond delay="0"/>
                                  </p:stCondLst>
                                  <p:childTnLst>
                                    <p:set>
                                      <p:cBhvr>
                                        <p:cTn id="10" dur="1" fill="hold">
                                          <p:stCondLst>
                                            <p:cond delay="0"/>
                                          </p:stCondLst>
                                        </p:cTn>
                                        <p:tgtEl>
                                          <p:spTgt spid="328">
                                            <p:txEl>
                                              <p:charRg st="40" end="107"/>
                                            </p:txEl>
                                          </p:spTgt>
                                        </p:tgtEl>
                                        <p:attrNameLst>
                                          <p:attrName>style.visibility</p:attrName>
                                        </p:attrNameLst>
                                      </p:cBhvr>
                                      <p:to>
                                        <p:strVal val="visible"/>
                                      </p:to>
                                    </p:set>
                                    <p:animEffect transition="in" filter="wedge">
                                      <p:cBhvr>
                                        <p:cTn id="11" dur="1000"/>
                                        <p:tgtEl>
                                          <p:spTgt spid="328">
                                            <p:txEl>
                                              <p:charRg st="40" end="107"/>
                                            </p:txEl>
                                          </p:spTgt>
                                        </p:tgtEl>
                                      </p:cBhvr>
                                    </p:animEffect>
                                  </p:childTnLst>
                                </p:cTn>
                              </p:par>
                            </p:childTnLst>
                          </p:cTn>
                        </p:par>
                        <p:par>
                          <p:cTn id="12" fill="hold">
                            <p:stCondLst>
                              <p:cond delay="2000"/>
                            </p:stCondLst>
                            <p:childTnLst>
                              <p:par>
                                <p:cTn id="13" presetID="20" presetClass="entr" presetSubtype="0" fill="hold" grpId="0" nodeType="afterEffect">
                                  <p:stCondLst>
                                    <p:cond delay="0"/>
                                  </p:stCondLst>
                                  <p:childTnLst>
                                    <p:set>
                                      <p:cBhvr>
                                        <p:cTn id="14" dur="1" fill="hold">
                                          <p:stCondLst>
                                            <p:cond delay="0"/>
                                          </p:stCondLst>
                                        </p:cTn>
                                        <p:tgtEl>
                                          <p:spTgt spid="328">
                                            <p:txEl>
                                              <p:charRg st="107" end="316"/>
                                            </p:txEl>
                                          </p:spTgt>
                                        </p:tgtEl>
                                        <p:attrNameLst>
                                          <p:attrName>style.visibility</p:attrName>
                                        </p:attrNameLst>
                                      </p:cBhvr>
                                      <p:to>
                                        <p:strVal val="visible"/>
                                      </p:to>
                                    </p:set>
                                    <p:animEffect transition="in" filter="wedge">
                                      <p:cBhvr>
                                        <p:cTn id="15" dur="1000"/>
                                        <p:tgtEl>
                                          <p:spTgt spid="328">
                                            <p:txEl>
                                              <p:charRg st="107" end="316"/>
                                            </p:txEl>
                                          </p:spTgt>
                                        </p:tgtEl>
                                      </p:cBhvr>
                                    </p:animEffect>
                                  </p:childTnLst>
                                </p:cTn>
                              </p:par>
                            </p:childTnLst>
                          </p:cTn>
                        </p:par>
                        <p:par>
                          <p:cTn id="16" fill="hold">
                            <p:stCondLst>
                              <p:cond delay="3000"/>
                            </p:stCondLst>
                            <p:childTnLst>
                              <p:par>
                                <p:cTn id="17" presetID="20" presetClass="entr" presetSubtype="0" fill="hold" grpId="0" nodeType="afterEffect">
                                  <p:stCondLst>
                                    <p:cond delay="0"/>
                                  </p:stCondLst>
                                  <p:childTnLst>
                                    <p:set>
                                      <p:cBhvr>
                                        <p:cTn id="18" dur="1" fill="hold">
                                          <p:stCondLst>
                                            <p:cond delay="0"/>
                                          </p:stCondLst>
                                        </p:cTn>
                                        <p:tgtEl>
                                          <p:spTgt spid="328">
                                            <p:txEl>
                                              <p:charRg st="316" end="582"/>
                                            </p:txEl>
                                          </p:spTgt>
                                        </p:tgtEl>
                                        <p:attrNameLst>
                                          <p:attrName>style.visibility</p:attrName>
                                        </p:attrNameLst>
                                      </p:cBhvr>
                                      <p:to>
                                        <p:strVal val="visible"/>
                                      </p:to>
                                    </p:set>
                                    <p:animEffect transition="in" filter="wedge">
                                      <p:cBhvr>
                                        <p:cTn id="19" dur="1000"/>
                                        <p:tgtEl>
                                          <p:spTgt spid="328">
                                            <p:txEl>
                                              <p:charRg st="316" end="582"/>
                                            </p:txEl>
                                          </p:spTgt>
                                        </p:tgtEl>
                                      </p:cBhvr>
                                    </p:animEffect>
                                  </p:childTnLst>
                                </p:cTn>
                              </p:par>
                            </p:childTnLst>
                          </p:cTn>
                        </p:par>
                        <p:par>
                          <p:cTn id="20" fill="hold">
                            <p:stCondLst>
                              <p:cond delay="4000"/>
                            </p:stCondLst>
                            <p:childTnLst>
                              <p:par>
                                <p:cTn id="21" presetID="20" presetClass="entr" presetSubtype="0" fill="hold" grpId="0" nodeType="afterEffect">
                                  <p:stCondLst>
                                    <p:cond delay="0"/>
                                  </p:stCondLst>
                                  <p:childTnLst>
                                    <p:set>
                                      <p:cBhvr>
                                        <p:cTn id="22" dur="1" fill="hold">
                                          <p:stCondLst>
                                            <p:cond delay="0"/>
                                          </p:stCondLst>
                                        </p:cTn>
                                        <p:tgtEl>
                                          <p:spTgt spid="328">
                                            <p:txEl>
                                              <p:charRg st="583" end="1066"/>
                                            </p:txEl>
                                          </p:spTgt>
                                        </p:tgtEl>
                                        <p:attrNameLst>
                                          <p:attrName>style.visibility</p:attrName>
                                        </p:attrNameLst>
                                      </p:cBhvr>
                                      <p:to>
                                        <p:strVal val="visible"/>
                                      </p:to>
                                    </p:set>
                                    <p:animEffect transition="in" filter="wedge">
                                      <p:cBhvr>
                                        <p:cTn id="23" dur="1000"/>
                                        <p:tgtEl>
                                          <p:spTgt spid="328">
                                            <p:txEl>
                                              <p:charRg st="583" end="106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 name="Google Shape;327;p61"/>
          <p:cNvSpPr txBox="1"/>
          <p:nvPr>
            <p:ph type="title"/>
          </p:nvPr>
        </p:nvSpPr>
        <p:spPr>
          <a:xfrm>
            <a:off x="2228850" y="252413"/>
            <a:ext cx="4686300" cy="1062038"/>
          </a:xfrm>
        </p:spPr>
        <p:txBody>
          <a:bodyPr wrap="square" lIns="91425" tIns="91425" rIns="91425" bIns="91425" anchor="b" anchorCtr="0">
            <a:noAutofit/>
          </a:bodyPr>
          <a:lstStyle/>
          <a:p>
            <a:pPr marL="0" lvl="0" indent="0" algn="ctr" rtl="0" fontAlgn="auto">
              <a:spcBef>
                <a:spcPts val="0"/>
              </a:spcBef>
              <a:spcAft>
                <a:spcPts val="0"/>
              </a:spcAft>
              <a:buNone/>
            </a:pPr>
            <a:r>
              <a:rPr lang="en-US" altLang="en-GB" sz="3200" strike="noStrike" noProof="1">
                <a:latin typeface="SimSun-ExtB" panose="02010609060101010101" charset="-122"/>
                <a:ea typeface="SimSun-ExtB" panose="02010609060101010101" charset="-122"/>
              </a:rPr>
              <a:t>DALAM TAFSIR</a:t>
            </a:r>
            <a:br>
              <a:rPr lang="en-US" altLang="en-GB" sz="3200" strike="noStrike" noProof="1">
                <a:latin typeface="SimSun-ExtB" panose="02010609060101010101" charset="-122"/>
                <a:ea typeface="SimSun-ExtB" panose="02010609060101010101" charset="-122"/>
              </a:rPr>
            </a:br>
            <a:r>
              <a:rPr lang="en-US" altLang="en-GB" sz="3200" strike="noStrike" noProof="1">
                <a:latin typeface="SimSun-ExtB" panose="02010609060101010101" charset="-122"/>
                <a:ea typeface="SimSun-ExtB" panose="02010609060101010101" charset="-122"/>
              </a:rPr>
              <a:t>FI ZHILALIL QUR'AN</a:t>
            </a:r>
            <a:endParaRPr lang="en-US" altLang="en-GB" sz="3200" strike="noStrike" noProof="1">
              <a:latin typeface="SimSun-ExtB" panose="02010609060101010101" charset="-122"/>
              <a:ea typeface="SimSun-ExtB" panose="02010609060101010101" charset="-122"/>
            </a:endParaRPr>
          </a:p>
        </p:txBody>
      </p:sp>
      <p:sp>
        <p:nvSpPr>
          <p:cNvPr id="328" name="Google Shape;328;p61"/>
          <p:cNvSpPr/>
          <p:nvPr>
            <p:ph type="subTitle" idx="1"/>
          </p:nvPr>
        </p:nvSpPr>
        <p:spPr>
          <a:xfrm>
            <a:off x="160338" y="1257300"/>
            <a:ext cx="8823325" cy="3949700"/>
          </a:xfrm>
          <a:ln/>
        </p:spPr>
        <p:txBody>
          <a:bodyPr wrap="square" lIns="91425" tIns="91425" rIns="91425" bIns="91425" anchor="t" anchorCtr="0"/>
          <a:p>
            <a:pPr marL="0" indent="0" fontAlgn="base">
              <a:buClr>
                <a:srgbClr val="FFFFFF"/>
              </a:buClr>
              <a:buSzTx/>
              <a:buFont typeface="Fira Sans" panose="020B0503050000020004"/>
              <a:buNone/>
            </a:pPr>
            <a:r>
              <a:rPr lang="en-GB" altLang="en-US" sz="2000">
                <a:solidFill>
                  <a:schemeClr val="bg1"/>
                </a:solidFill>
                <a:latin typeface="Fira Sans" panose="020B0503050000020004"/>
                <a:ea typeface="Arial" panose="020B0604020202020204"/>
                <a:cs typeface="Arial" panose="020B0604020202020204"/>
                <a:sym typeface="Fira Sans" panose="020B0503050000020004"/>
              </a:rPr>
              <a:t>Kata “</a:t>
            </a:r>
            <a:r>
              <a:rPr lang="en-US" altLang="en-GB" sz="2000">
                <a:solidFill>
                  <a:schemeClr val="bg1"/>
                </a:solidFill>
                <a:latin typeface="Fira Sans" panose="020B0503050000020004"/>
                <a:ea typeface="Arial" panose="020B0604020202020204"/>
                <a:cs typeface="Arial" panose="020B0604020202020204"/>
                <a:sym typeface="Fira Sans" panose="020B0503050000020004"/>
              </a:rPr>
              <a:t>S</a:t>
            </a:r>
            <a:r>
              <a:rPr lang="en-GB" altLang="en-US" sz="2000">
                <a:solidFill>
                  <a:schemeClr val="bg1"/>
                </a:solidFill>
                <a:latin typeface="Fira Sans" panose="020B0503050000020004"/>
                <a:ea typeface="Arial" panose="020B0604020202020204"/>
                <a:cs typeface="Arial" panose="020B0604020202020204"/>
                <a:sym typeface="Fira Sans" panose="020B0503050000020004"/>
              </a:rPr>
              <a:t>amkun” adalah tiang (penyangga) segala sesuatu dan ketinggiannya. </a:t>
            </a:r>
            <a:r>
              <a:rPr lang="en-US" altLang="en-GB" sz="2000">
                <a:solidFill>
                  <a:schemeClr val="bg1"/>
                </a:solidFill>
                <a:latin typeface="Fira Sans" panose="020B0503050000020004"/>
                <a:ea typeface="Arial" panose="020B0604020202020204"/>
                <a:cs typeface="Arial" panose="020B0604020202020204"/>
                <a:sym typeface="Fira Sans" panose="020B0503050000020004"/>
              </a:rPr>
              <a:t>S</a:t>
            </a:r>
            <a:r>
              <a:rPr lang="en-GB" altLang="en-US" sz="2000">
                <a:solidFill>
                  <a:schemeClr val="bg1"/>
                </a:solidFill>
                <a:latin typeface="Fira Sans" panose="020B0503050000020004"/>
                <a:ea typeface="Arial" panose="020B0604020202020204"/>
                <a:cs typeface="Arial" panose="020B0604020202020204"/>
                <a:sym typeface="Fira Sans" panose="020B0503050000020004"/>
              </a:rPr>
              <a:t>edangkan langit itu ditinggikan secara serasi dan saling m</a:t>
            </a:r>
            <a:r>
              <a:rPr lang="en-US" altLang="en-GB" sz="2000">
                <a:solidFill>
                  <a:schemeClr val="bg1"/>
                </a:solidFill>
                <a:latin typeface="Fira Sans" panose="020B0503050000020004"/>
                <a:ea typeface="Arial" panose="020B0604020202020204"/>
                <a:cs typeface="Arial" panose="020B0604020202020204"/>
                <a:sym typeface="Fira Sans" panose="020B0503050000020004"/>
              </a:rPr>
              <a:t>e</a:t>
            </a:r>
            <a:r>
              <a:rPr lang="en-GB" altLang="en-US" sz="2000">
                <a:solidFill>
                  <a:schemeClr val="bg1"/>
                </a:solidFill>
                <a:latin typeface="Fira Sans" panose="020B0503050000020004"/>
                <a:ea typeface="Arial" panose="020B0604020202020204"/>
                <a:cs typeface="Arial" panose="020B0604020202020204"/>
                <a:sym typeface="Fira Sans" panose="020B0503050000020004"/>
              </a:rPr>
              <a:t>ngkokohkan, ini adalah penyempurnaan (sawiyah). “</a:t>
            </a:r>
            <a:r>
              <a:rPr lang="en-US" altLang="en-GB" sz="2000">
                <a:solidFill>
                  <a:schemeClr val="bg1"/>
                </a:solidFill>
                <a:latin typeface="Fira Sans" panose="020B0503050000020004"/>
                <a:ea typeface="Arial" panose="020B0604020202020204"/>
                <a:cs typeface="Arial" panose="020B0604020202020204"/>
                <a:sym typeface="Fira Sans" panose="020B0503050000020004"/>
              </a:rPr>
              <a:t>L</a:t>
            </a:r>
            <a:r>
              <a:rPr lang="en-GB" altLang="en-US" sz="2000">
                <a:solidFill>
                  <a:schemeClr val="bg1"/>
                </a:solidFill>
                <a:latin typeface="Fira Sans" panose="020B0503050000020004"/>
                <a:ea typeface="Arial" panose="020B0604020202020204"/>
                <a:cs typeface="Arial" panose="020B0604020202020204"/>
                <a:sym typeface="Fira Sans" panose="020B0503050000020004"/>
              </a:rPr>
              <a:t>alu menyempurnakannya” penglihatan kasat mata dan pengamatan biasa dapat menyaksikan keserasian yang sempurna ini, sedangkan pengetahuan tentang hakikat berbagai hukum (</a:t>
            </a:r>
            <a:r>
              <a:rPr lang="en-US" altLang="en-GB" sz="2000">
                <a:solidFill>
                  <a:schemeClr val="bg1"/>
                </a:solidFill>
                <a:latin typeface="Fira Sans" panose="020B0503050000020004"/>
                <a:ea typeface="Arial" panose="020B0604020202020204"/>
                <a:cs typeface="Arial" panose="020B0604020202020204"/>
                <a:sym typeface="Fira Sans" panose="020B0503050000020004"/>
              </a:rPr>
              <a:t>K</a:t>
            </a:r>
            <a:r>
              <a:rPr lang="en-GB" altLang="en-US" sz="2000">
                <a:solidFill>
                  <a:schemeClr val="bg1"/>
                </a:solidFill>
                <a:latin typeface="Fira Sans" panose="020B0503050000020004"/>
                <a:ea typeface="Arial" panose="020B0604020202020204"/>
                <a:cs typeface="Arial" panose="020B0604020202020204"/>
                <a:sym typeface="Fira Sans" panose="020B0503050000020004"/>
              </a:rPr>
              <a:t>auniyah-</a:t>
            </a:r>
            <a:r>
              <a:rPr lang="en-US" altLang="en-GB" sz="2000">
                <a:solidFill>
                  <a:schemeClr val="bg1"/>
                </a:solidFill>
                <a:latin typeface="Fira Sans" panose="020B0503050000020004"/>
                <a:ea typeface="Arial" panose="020B0604020202020204"/>
                <a:cs typeface="Arial" panose="020B0604020202020204"/>
                <a:sym typeface="Fira Sans" panose="020B0503050000020004"/>
              </a:rPr>
              <a:t>I</a:t>
            </a:r>
            <a:r>
              <a:rPr lang="en-GB" altLang="en-US" sz="2000">
                <a:solidFill>
                  <a:schemeClr val="bg1"/>
                </a:solidFill>
                <a:latin typeface="Fira Sans" panose="020B0503050000020004"/>
                <a:ea typeface="Arial" panose="020B0604020202020204"/>
                <a:cs typeface="Arial" panose="020B0604020202020204"/>
                <a:sym typeface="Fira Sans" panose="020B0503050000020004"/>
              </a:rPr>
              <a:t>lahiyah) yang mengendalikan semua benda ciptaan yang besar ini dan yang mengatur </a:t>
            </a:r>
            <a:r>
              <a:rPr lang="en-US" altLang="en-GB" sz="2000">
                <a:solidFill>
                  <a:schemeClr val="bg1"/>
                </a:solidFill>
                <a:latin typeface="Fira Sans" panose="020B0503050000020004"/>
                <a:ea typeface="Arial" panose="020B0604020202020204"/>
                <a:cs typeface="Arial" panose="020B0604020202020204"/>
                <a:sym typeface="Fira Sans" panose="020B0503050000020004"/>
              </a:rPr>
              <a:t>b</a:t>
            </a:r>
            <a:r>
              <a:rPr lang="en-GB" altLang="en-US" sz="2000">
                <a:solidFill>
                  <a:schemeClr val="bg1"/>
                </a:solidFill>
                <a:latin typeface="Fira Sans" panose="020B0503050000020004"/>
                <a:ea typeface="Arial" panose="020B0604020202020204"/>
                <a:cs typeface="Arial" panose="020B0604020202020204"/>
                <a:sym typeface="Fira Sans" panose="020B0503050000020004"/>
              </a:rPr>
              <a:t>erbagai gerakan serta dampaknya, bisa memperluas makna ungkapan ini. </a:t>
            </a:r>
            <a:r>
              <a:rPr lang="en-US" altLang="en-GB" sz="2000">
                <a:solidFill>
                  <a:schemeClr val="bg1"/>
                </a:solidFill>
                <a:latin typeface="Fira Sans" panose="020B0503050000020004"/>
                <a:ea typeface="Arial" panose="020B0604020202020204"/>
                <a:cs typeface="Arial" panose="020B0604020202020204"/>
                <a:sym typeface="Fira Sans" panose="020B0503050000020004"/>
              </a:rPr>
              <a:t>B</a:t>
            </a:r>
            <a:r>
              <a:rPr lang="en-GB" altLang="en-US" sz="2000">
                <a:solidFill>
                  <a:schemeClr val="bg1"/>
                </a:solidFill>
                <a:latin typeface="Fira Sans" panose="020B0503050000020004"/>
                <a:ea typeface="Arial" panose="020B0604020202020204"/>
                <a:cs typeface="Arial" panose="020B0604020202020204"/>
                <a:sym typeface="Fira Sans" panose="020B0503050000020004"/>
              </a:rPr>
              <a:t>ahkan bisa menambah ruang lingkup hakikat yang sangat besar. Hakikat yang tidak bisa diketahui umat manusia hanya dengan ilmu pengetahuannya melainkan hanya mendapat sebagian kecil dari hal tersebut.</a:t>
            </a:r>
            <a:endParaRPr lang="en-GB" altLang="en-US" sz="2000">
              <a:solidFill>
                <a:schemeClr val="bg1"/>
              </a:solidFill>
              <a:latin typeface="Fira Sans" panose="020B0503050000020004"/>
              <a:ea typeface="Arial" panose="020B0604020202020204"/>
              <a:cs typeface="Arial" panose="020B0604020202020204"/>
              <a:sym typeface="Fira Sans" panose="020B05030500000200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327"/>
                                        </p:tgtEl>
                                        <p:attrNameLst>
                                          <p:attrName>style.visibility</p:attrName>
                                        </p:attrNameLst>
                                      </p:cBhvr>
                                      <p:to>
                                        <p:strVal val="visible"/>
                                      </p:to>
                                    </p:set>
                                    <p:anim calcmode="lin" valueType="num">
                                      <p:cBhvr>
                                        <p:cTn id="7" dur="2000" fill="hold"/>
                                        <p:tgtEl>
                                          <p:spTgt spid="327"/>
                                        </p:tgtEl>
                                        <p:attrNameLst>
                                          <p:attrName>ppt_w</p:attrName>
                                        </p:attrNameLst>
                                      </p:cBhvr>
                                      <p:tavLst>
                                        <p:tav tm="0">
                                          <p:val>
                                            <p:strVal val="#ppt_w*0.70"/>
                                          </p:val>
                                        </p:tav>
                                        <p:tav tm="100000">
                                          <p:val>
                                            <p:strVal val="#ppt_w"/>
                                          </p:val>
                                        </p:tav>
                                      </p:tavLst>
                                    </p:anim>
                                    <p:anim calcmode="lin" valueType="num">
                                      <p:cBhvr>
                                        <p:cTn id="8" dur="2000" fill="hold"/>
                                        <p:tgtEl>
                                          <p:spTgt spid="327"/>
                                        </p:tgtEl>
                                        <p:attrNameLst>
                                          <p:attrName>ppt_h</p:attrName>
                                        </p:attrNameLst>
                                      </p:cBhvr>
                                      <p:tavLst>
                                        <p:tav tm="0">
                                          <p:val>
                                            <p:strVal val="#ppt_h"/>
                                          </p:val>
                                        </p:tav>
                                        <p:tav tm="100000">
                                          <p:val>
                                            <p:strVal val="#ppt_h"/>
                                          </p:val>
                                        </p:tav>
                                      </p:tavLst>
                                    </p:anim>
                                    <p:animEffect transition="in" filter="fade">
                                      <p:cBhvr>
                                        <p:cTn id="9" dur="2000"/>
                                        <p:tgtEl>
                                          <p:spTgt spid="327"/>
                                        </p:tgtEl>
                                      </p:cBhvr>
                                    </p:animEffect>
                                  </p:childTnLst>
                                </p:cTn>
                              </p:par>
                            </p:childTnLst>
                          </p:cTn>
                        </p:par>
                        <p:par>
                          <p:cTn id="10" fill="hold">
                            <p:stCondLst>
                              <p:cond delay="2000"/>
                            </p:stCondLst>
                            <p:childTnLst>
                              <p:par>
                                <p:cTn id="11" presetID="10" presetClass="entr" presetSubtype="0" fill="hold" grpId="0" nodeType="afterEffect">
                                  <p:stCondLst>
                                    <p:cond delay="0"/>
                                  </p:stCondLst>
                                  <p:childTnLst>
                                    <p:set>
                                      <p:cBhvr>
                                        <p:cTn id="12" dur="1" fill="hold">
                                          <p:stCondLst>
                                            <p:cond delay="0"/>
                                          </p:stCondLst>
                                        </p:cTn>
                                        <p:tgtEl>
                                          <p:spTgt spid="328">
                                            <p:txEl>
                                              <p:charRg st="0" end="713"/>
                                            </p:txEl>
                                          </p:spTgt>
                                        </p:tgtEl>
                                        <p:attrNameLst>
                                          <p:attrName>style.visibility</p:attrName>
                                        </p:attrNameLst>
                                      </p:cBhvr>
                                      <p:to>
                                        <p:strVal val="visible"/>
                                      </p:to>
                                    </p:set>
                                    <p:animEffect transition="in" filter="fade">
                                      <p:cBhvr>
                                        <p:cTn id="13" dur="2000"/>
                                        <p:tgtEl>
                                          <p:spTgt spid="328">
                                            <p:txEl>
                                              <p:charRg st="0" end="7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 grpId="0"/>
      <p:bldP spid="32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8" name="Google Shape;328;p61"/>
          <p:cNvSpPr/>
          <p:nvPr>
            <p:ph type="subTitle" idx="1"/>
          </p:nvPr>
        </p:nvSpPr>
        <p:spPr>
          <a:xfrm>
            <a:off x="1071563" y="960438"/>
            <a:ext cx="7091362" cy="2916237"/>
          </a:xfrm>
          <a:ln/>
        </p:spPr>
        <p:txBody>
          <a:bodyPr wrap="square" lIns="91425" tIns="91425" rIns="91425" bIns="91425" anchor="t" anchorCtr="0"/>
          <a:p>
            <a:pPr marL="0" indent="0" fontAlgn="base">
              <a:buClr>
                <a:srgbClr val="FFFFFF"/>
              </a:buClr>
              <a:buSzTx/>
              <a:buFont typeface="Fira Sans" panose="020B0503050000020004"/>
              <a:buNone/>
            </a:pPr>
            <a:r>
              <a:rPr lang="en-GB" altLang="en-US" sz="2000">
                <a:solidFill>
                  <a:schemeClr val="bg1"/>
                </a:solidFill>
                <a:latin typeface="Fira Sans" panose="020B0503050000020004"/>
                <a:ea typeface="Arial" panose="020B0604020202020204"/>
                <a:cs typeface="Arial" panose="020B0604020202020204"/>
                <a:sym typeface="Fira Sans" panose="020B0503050000020004"/>
              </a:rPr>
              <a:t>Dalam tafsir ini </a:t>
            </a:r>
            <a:r>
              <a:rPr lang="en-US" altLang="en-GB" sz="2000">
                <a:solidFill>
                  <a:schemeClr val="bg1"/>
                </a:solidFill>
                <a:latin typeface="Fira Sans" panose="020B0503050000020004"/>
                <a:ea typeface="Arial" panose="020B0604020202020204"/>
                <a:cs typeface="Arial" panose="020B0604020202020204"/>
                <a:sym typeface="Fira Sans" panose="020B0503050000020004"/>
              </a:rPr>
              <a:t>di surat Adz-Dzariyat</a:t>
            </a:r>
            <a:r>
              <a:rPr lang="en-GB" altLang="en-US" sz="2000">
                <a:solidFill>
                  <a:schemeClr val="bg1"/>
                </a:solidFill>
                <a:latin typeface="Fira Sans" panose="020B0503050000020004"/>
                <a:ea typeface="Arial" panose="020B0604020202020204"/>
                <a:cs typeface="Arial" panose="020B0604020202020204"/>
                <a:sym typeface="Fira Sans" panose="020B0503050000020004"/>
              </a:rPr>
              <a:t> dijelaskan bahwa Allah bersumpah dengan langit yang tersusun dengan cermat dan kokoh, seperti susunan rantai yang salin berjalin dan berkelindan.</a:t>
            </a:r>
            <a:endParaRPr lang="en-GB" altLang="en-US" sz="2000">
              <a:solidFill>
                <a:schemeClr val="bg1"/>
              </a:solidFill>
              <a:latin typeface="Fira Sans" panose="020B0503050000020004"/>
              <a:ea typeface="Arial" panose="020B0604020202020204"/>
              <a:cs typeface="Arial" panose="020B0604020202020204"/>
              <a:sym typeface="Fira Sans" panose="020B0503050000020004"/>
            </a:endParaRPr>
          </a:p>
          <a:p>
            <a:pPr marL="0" indent="0" fontAlgn="base">
              <a:buClr>
                <a:srgbClr val="FFFFFF"/>
              </a:buClr>
              <a:buSzTx/>
              <a:buFont typeface="Fira Sans" panose="020B0503050000020004"/>
              <a:buNone/>
            </a:pPr>
            <a:r>
              <a:rPr lang="en-GB" altLang="en-US" sz="2000">
                <a:solidFill>
                  <a:schemeClr val="bg1"/>
                </a:solidFill>
                <a:latin typeface="Fira Sans" panose="020B0503050000020004"/>
                <a:ea typeface="Arial" panose="020B0604020202020204"/>
                <a:cs typeface="Arial" panose="020B0604020202020204"/>
                <a:sym typeface="Fira Sans" panose="020B0503050000020004"/>
              </a:rPr>
              <a:t>Bisa jadi ini merupakan salah satu keadaan awan di langit ketika terangkai seperti rantai dan menggumpal seperti gumpaan air dan pasir apabila dihempaskan oleh angin.</a:t>
            </a:r>
            <a:endParaRPr lang="en-GB" altLang="en-US" sz="2000">
              <a:solidFill>
                <a:schemeClr val="bg1"/>
              </a:solidFill>
              <a:latin typeface="Fira Sans" panose="020B0503050000020004"/>
              <a:ea typeface="Arial" panose="020B0604020202020204"/>
              <a:cs typeface="Arial" panose="020B0604020202020204"/>
              <a:sym typeface="Fira Sans" panose="020B0503050000020004"/>
            </a:endParaRPr>
          </a:p>
          <a:p>
            <a:pPr marL="0" indent="0" fontAlgn="base">
              <a:buClr>
                <a:srgbClr val="FFFFFF"/>
              </a:buClr>
              <a:buSzTx/>
              <a:buFont typeface="Fira Sans" panose="020B0503050000020004"/>
              <a:buNone/>
            </a:pPr>
            <a:r>
              <a:rPr lang="en-GB" altLang="en-US" sz="2000">
                <a:solidFill>
                  <a:schemeClr val="bg1"/>
                </a:solidFill>
                <a:latin typeface="Fira Sans" panose="020B0503050000020004"/>
                <a:ea typeface="Arial" panose="020B0604020202020204"/>
                <a:cs typeface="Arial" panose="020B0604020202020204"/>
                <a:sym typeface="Fira Sans" panose="020B0503050000020004"/>
              </a:rPr>
              <a:t>Bisa jadi ini merupakan susunan permanen bagi susunan benda-benda langit dan orbitnya yang saling teratur dan terjalin.</a:t>
            </a:r>
            <a:endParaRPr lang="en-GB" altLang="en-US" sz="2000">
              <a:solidFill>
                <a:schemeClr val="bg1"/>
              </a:solidFill>
              <a:latin typeface="Fira Sans" panose="020B0503050000020004"/>
              <a:ea typeface="Arial" panose="020B0604020202020204"/>
              <a:cs typeface="Arial" panose="020B0604020202020204"/>
              <a:sym typeface="Fira Sans" panose="020B05030500000200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328">
                                            <p:txEl>
                                              <p:charRg st="0" end="185"/>
                                            </p:txEl>
                                          </p:spTgt>
                                        </p:tgtEl>
                                        <p:attrNameLst>
                                          <p:attrName>style.visibility</p:attrName>
                                        </p:attrNameLst>
                                      </p:cBhvr>
                                      <p:to>
                                        <p:strVal val="visible"/>
                                      </p:to>
                                    </p:set>
                                    <p:animEffect transition="in" filter="wedge">
                                      <p:cBhvr>
                                        <p:cTn id="7" dur="1000"/>
                                        <p:tgtEl>
                                          <p:spTgt spid="328">
                                            <p:txEl>
                                              <p:charRg st="0" end="185"/>
                                            </p:txEl>
                                          </p:spTgt>
                                        </p:tgtEl>
                                      </p:cBhvr>
                                    </p:animEffect>
                                  </p:childTnLst>
                                </p:cTn>
                              </p:par>
                            </p:childTnLst>
                          </p:cTn>
                        </p:par>
                        <p:par>
                          <p:cTn id="8" fill="hold">
                            <p:stCondLst>
                              <p:cond delay="1000"/>
                            </p:stCondLst>
                            <p:childTnLst>
                              <p:par>
                                <p:cTn id="9" presetID="20" presetClass="entr" presetSubtype="0" fill="hold" grpId="0" nodeType="afterEffect">
                                  <p:stCondLst>
                                    <p:cond delay="0"/>
                                  </p:stCondLst>
                                  <p:childTnLst>
                                    <p:set>
                                      <p:cBhvr>
                                        <p:cTn id="10" dur="1" fill="hold">
                                          <p:stCondLst>
                                            <p:cond delay="0"/>
                                          </p:stCondLst>
                                        </p:cTn>
                                        <p:tgtEl>
                                          <p:spTgt spid="328">
                                            <p:txEl>
                                              <p:charRg st="185" end="351"/>
                                            </p:txEl>
                                          </p:spTgt>
                                        </p:tgtEl>
                                        <p:attrNameLst>
                                          <p:attrName>style.visibility</p:attrName>
                                        </p:attrNameLst>
                                      </p:cBhvr>
                                      <p:to>
                                        <p:strVal val="visible"/>
                                      </p:to>
                                    </p:set>
                                    <p:animEffect transition="in" filter="wedge">
                                      <p:cBhvr>
                                        <p:cTn id="11" dur="1000"/>
                                        <p:tgtEl>
                                          <p:spTgt spid="328">
                                            <p:txEl>
                                              <p:charRg st="185" end="351"/>
                                            </p:txEl>
                                          </p:spTgt>
                                        </p:tgtEl>
                                      </p:cBhvr>
                                    </p:animEffect>
                                  </p:childTnLst>
                                </p:cTn>
                              </p:par>
                            </p:childTnLst>
                          </p:cTn>
                        </p:par>
                        <p:par>
                          <p:cTn id="12" fill="hold">
                            <p:stCondLst>
                              <p:cond delay="2000"/>
                            </p:stCondLst>
                            <p:childTnLst>
                              <p:par>
                                <p:cTn id="13" presetID="20" presetClass="entr" presetSubtype="0" fill="hold" grpId="0" nodeType="afterEffect">
                                  <p:stCondLst>
                                    <p:cond delay="0"/>
                                  </p:stCondLst>
                                  <p:childTnLst>
                                    <p:set>
                                      <p:cBhvr>
                                        <p:cTn id="14" dur="1" fill="hold">
                                          <p:stCondLst>
                                            <p:cond delay="0"/>
                                          </p:stCondLst>
                                        </p:cTn>
                                        <p:tgtEl>
                                          <p:spTgt spid="328">
                                            <p:txEl>
                                              <p:charRg st="351" end="471"/>
                                            </p:txEl>
                                          </p:spTgt>
                                        </p:tgtEl>
                                        <p:attrNameLst>
                                          <p:attrName>style.visibility</p:attrName>
                                        </p:attrNameLst>
                                      </p:cBhvr>
                                      <p:to>
                                        <p:strVal val="visible"/>
                                      </p:to>
                                    </p:set>
                                    <p:animEffect transition="in" filter="wedge">
                                      <p:cBhvr>
                                        <p:cTn id="15" dur="1000"/>
                                        <p:tgtEl>
                                          <p:spTgt spid="328">
                                            <p:txEl>
                                              <p:charRg st="351" end="47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 grpId="0" build="p"/>
    </p:bldLst>
  </p:timing>
</p:sld>
</file>

<file path=ppt/theme/theme1.xml><?xml version="1.0" encoding="utf-8"?>
<a:theme xmlns:a="http://schemas.openxmlformats.org/drawingml/2006/main" name="Elegant Galaxy Background Breakthrough XL by Slidesgo">
  <a:themeElements>
    <a:clrScheme name="Simple Light">
      <a:dk1>
        <a:srgbClr val="000000"/>
      </a:dk1>
      <a:lt1>
        <a:srgbClr val="FFFFFF"/>
      </a:lt1>
      <a:dk2>
        <a:srgbClr val="682DD3"/>
      </a:dk2>
      <a:lt2>
        <a:srgbClr val="631E7B"/>
      </a:lt2>
      <a:accent1>
        <a:srgbClr val="3A15A2"/>
      </a:accent1>
      <a:accent2>
        <a:srgbClr val="000000"/>
      </a:accent2>
      <a:accent3>
        <a:srgbClr val="FFFFFF"/>
      </a:accent3>
      <a:accent4>
        <a:srgbClr val="682DD3"/>
      </a:accent4>
      <a:accent5>
        <a:srgbClr val="631E7B"/>
      </a:accent5>
      <a:accent6>
        <a:srgbClr val="3A15A2"/>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5400</Words>
  <Application>WPS Presentation</Application>
  <PresentationFormat/>
  <Paragraphs>94</Paragraphs>
  <Slides>14</Slides>
  <Notes>0</Notes>
  <HiddenSlides>0</HiddenSlides>
  <MMClips>0</MMClips>
  <ScaleCrop>false</ScaleCrop>
  <HeadingPairs>
    <vt:vector size="6" baseType="variant">
      <vt:variant>
        <vt:lpstr>已用的字体</vt:lpstr>
      </vt:variant>
      <vt:variant>
        <vt:i4>34</vt:i4>
      </vt:variant>
      <vt:variant>
        <vt:lpstr>主题</vt:lpstr>
      </vt:variant>
      <vt:variant>
        <vt:i4>1</vt:i4>
      </vt:variant>
      <vt:variant>
        <vt:lpstr>幻灯片标题</vt:lpstr>
      </vt:variant>
      <vt:variant>
        <vt:i4>14</vt:i4>
      </vt:variant>
    </vt:vector>
  </HeadingPairs>
  <TitlesOfParts>
    <vt:vector size="49" baseType="lpstr">
      <vt:lpstr>Arial</vt:lpstr>
      <vt:lpstr>SimSun</vt:lpstr>
      <vt:lpstr>Wingdings</vt:lpstr>
      <vt:lpstr>Arial</vt:lpstr>
      <vt:lpstr>Abril Fatface</vt:lpstr>
      <vt:lpstr>Fira Sans</vt:lpstr>
      <vt:lpstr>PT Sans</vt:lpstr>
      <vt:lpstr>Proxima Nova Semibold</vt:lpstr>
      <vt:lpstr>Segoe Print</vt:lpstr>
      <vt:lpstr>Proxima Nova</vt:lpstr>
      <vt:lpstr>Bodoni</vt:lpstr>
      <vt:lpstr>Anaheim</vt:lpstr>
      <vt:lpstr>Calibri</vt:lpstr>
      <vt:lpstr>Amatic SC</vt:lpstr>
      <vt:lpstr>Roboto Medium</vt:lpstr>
      <vt:lpstr>Microsoft YaHei</vt:lpstr>
      <vt:lpstr>Abril Fatface</vt:lpstr>
      <vt:lpstr>Fira Sans</vt:lpstr>
      <vt:lpstr>SimSun-ExtB</vt:lpstr>
      <vt:lpstr>Candara</vt:lpstr>
      <vt:lpstr>Microsoft JhengHei</vt:lpstr>
      <vt:lpstr>MingLiU-ExtB</vt:lpstr>
      <vt:lpstr>MS Gothic</vt:lpstr>
      <vt:lpstr>Microsoft YaHei UI</vt:lpstr>
      <vt:lpstr>Constantia</vt:lpstr>
      <vt:lpstr>Comic Sans MS</vt:lpstr>
      <vt:lpstr>Courier New</vt:lpstr>
      <vt:lpstr>Harry P</vt:lpstr>
      <vt:lpstr>Leelawadee UI</vt:lpstr>
      <vt:lpstr>Javanese Text</vt:lpstr>
      <vt:lpstr>Consolas</vt:lpstr>
      <vt:lpstr>MV Boli</vt:lpstr>
      <vt:lpstr>Palatino Linotype</vt:lpstr>
      <vt:lpstr>Arial Unicode MS</vt:lpstr>
      <vt:lpstr>Elegant Galaxy Background Breakthrough XL by Slidesgo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MASA PENYEMPURNAAN</dc:title>
  <dc:creator/>
  <cp:lastModifiedBy>吀四 11月 7 2019</cp:lastModifiedBy>
  <cp:revision>26</cp:revision>
  <dcterms:created xsi:type="dcterms:W3CDTF">2023-01-30T15:03:00Z</dcterms:created>
  <dcterms:modified xsi:type="dcterms:W3CDTF">2023-02-09T18:42:30Z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1033-11.2.0.11074</vt:lpwstr>
  </property>
  <property fmtid="{D5CDD505-2E9C-101B-9397-08002B2CF9AE}" pid="3" name="ICV">
    <vt:lpwstr>0FBE54F045154896A9735F5E0438522F</vt:lpwstr>
  </property>
</Properties>
</file>